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9E3A90-4A7D-43D6-8ABB-6274B94DB9B7}" type="datetimeFigureOut">
              <a:rPr lang="en-US" smtClean="0"/>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C2F70-BADE-49AA-A9E5-E27257484DC6}" type="slidenum">
              <a:rPr lang="en-US" smtClean="0"/>
              <a:t>‹#›</a:t>
            </a:fld>
            <a:endParaRPr lang="en-US"/>
          </a:p>
        </p:txBody>
      </p:sp>
    </p:spTree>
    <p:extLst>
      <p:ext uri="{BB962C8B-B14F-4D97-AF65-F5344CB8AC3E}">
        <p14:creationId xmlns:p14="http://schemas.microsoft.com/office/powerpoint/2010/main" val="4261667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9E3A90-4A7D-43D6-8ABB-6274B94DB9B7}" type="datetimeFigureOut">
              <a:rPr lang="en-US" smtClean="0"/>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C2F70-BADE-49AA-A9E5-E27257484DC6}" type="slidenum">
              <a:rPr lang="en-US" smtClean="0"/>
              <a:t>‹#›</a:t>
            </a:fld>
            <a:endParaRPr lang="en-US"/>
          </a:p>
        </p:txBody>
      </p:sp>
    </p:spTree>
    <p:extLst>
      <p:ext uri="{BB962C8B-B14F-4D97-AF65-F5344CB8AC3E}">
        <p14:creationId xmlns:p14="http://schemas.microsoft.com/office/powerpoint/2010/main" val="323318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9E3A90-4A7D-43D6-8ABB-6274B94DB9B7}" type="datetimeFigureOut">
              <a:rPr lang="en-US" smtClean="0"/>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C2F70-BADE-49AA-A9E5-E27257484DC6}" type="slidenum">
              <a:rPr lang="en-US" smtClean="0"/>
              <a:t>‹#›</a:t>
            </a:fld>
            <a:endParaRPr lang="en-US"/>
          </a:p>
        </p:txBody>
      </p:sp>
    </p:spTree>
    <p:extLst>
      <p:ext uri="{BB962C8B-B14F-4D97-AF65-F5344CB8AC3E}">
        <p14:creationId xmlns:p14="http://schemas.microsoft.com/office/powerpoint/2010/main" val="4091943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9E3A90-4A7D-43D6-8ABB-6274B94DB9B7}" type="datetimeFigureOut">
              <a:rPr lang="en-US" smtClean="0"/>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C2F70-BADE-49AA-A9E5-E27257484DC6}" type="slidenum">
              <a:rPr lang="en-US" smtClean="0"/>
              <a:t>‹#›</a:t>
            </a:fld>
            <a:endParaRPr lang="en-US"/>
          </a:p>
        </p:txBody>
      </p:sp>
    </p:spTree>
    <p:extLst>
      <p:ext uri="{BB962C8B-B14F-4D97-AF65-F5344CB8AC3E}">
        <p14:creationId xmlns:p14="http://schemas.microsoft.com/office/powerpoint/2010/main" val="3815929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59E3A90-4A7D-43D6-8ABB-6274B94DB9B7}" type="datetimeFigureOut">
              <a:rPr lang="en-US" smtClean="0"/>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C2F70-BADE-49AA-A9E5-E27257484DC6}" type="slidenum">
              <a:rPr lang="en-US" smtClean="0"/>
              <a:t>‹#›</a:t>
            </a:fld>
            <a:endParaRPr lang="en-US"/>
          </a:p>
        </p:txBody>
      </p:sp>
    </p:spTree>
    <p:extLst>
      <p:ext uri="{BB962C8B-B14F-4D97-AF65-F5344CB8AC3E}">
        <p14:creationId xmlns:p14="http://schemas.microsoft.com/office/powerpoint/2010/main" val="1257793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9E3A90-4A7D-43D6-8ABB-6274B94DB9B7}" type="datetimeFigureOut">
              <a:rPr lang="en-US" smtClean="0"/>
              <a:t>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C2F70-BADE-49AA-A9E5-E27257484DC6}" type="slidenum">
              <a:rPr lang="en-US" smtClean="0"/>
              <a:t>‹#›</a:t>
            </a:fld>
            <a:endParaRPr lang="en-US"/>
          </a:p>
        </p:txBody>
      </p:sp>
    </p:spTree>
    <p:extLst>
      <p:ext uri="{BB962C8B-B14F-4D97-AF65-F5344CB8AC3E}">
        <p14:creationId xmlns:p14="http://schemas.microsoft.com/office/powerpoint/2010/main" val="1039495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9E3A90-4A7D-43D6-8ABB-6274B94DB9B7}" type="datetimeFigureOut">
              <a:rPr lang="en-US" smtClean="0"/>
              <a:t>8/11/2022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8C2F70-BADE-49AA-A9E5-E27257484DC6}" type="slidenum">
              <a:rPr lang="en-US" smtClean="0"/>
              <a:t>‹#›</a:t>
            </a:fld>
            <a:endParaRPr lang="en-US"/>
          </a:p>
        </p:txBody>
      </p:sp>
    </p:spTree>
    <p:extLst>
      <p:ext uri="{BB962C8B-B14F-4D97-AF65-F5344CB8AC3E}">
        <p14:creationId xmlns:p14="http://schemas.microsoft.com/office/powerpoint/2010/main" val="3945476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9E3A90-4A7D-43D6-8ABB-6274B94DB9B7}" type="datetimeFigureOut">
              <a:rPr lang="en-US" smtClean="0"/>
              <a:t>8/11/2022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8C2F70-BADE-49AA-A9E5-E27257484DC6}" type="slidenum">
              <a:rPr lang="en-US" smtClean="0"/>
              <a:t>‹#›</a:t>
            </a:fld>
            <a:endParaRPr lang="en-US"/>
          </a:p>
        </p:txBody>
      </p:sp>
    </p:spTree>
    <p:extLst>
      <p:ext uri="{BB962C8B-B14F-4D97-AF65-F5344CB8AC3E}">
        <p14:creationId xmlns:p14="http://schemas.microsoft.com/office/powerpoint/2010/main" val="1349153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9E3A90-4A7D-43D6-8ABB-6274B94DB9B7}" type="datetimeFigureOut">
              <a:rPr lang="en-US" smtClean="0"/>
              <a:t>8/11/2022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8C2F70-BADE-49AA-A9E5-E27257484DC6}" type="slidenum">
              <a:rPr lang="en-US" smtClean="0"/>
              <a:t>‹#›</a:t>
            </a:fld>
            <a:endParaRPr lang="en-US"/>
          </a:p>
        </p:txBody>
      </p:sp>
    </p:spTree>
    <p:extLst>
      <p:ext uri="{BB962C8B-B14F-4D97-AF65-F5344CB8AC3E}">
        <p14:creationId xmlns:p14="http://schemas.microsoft.com/office/powerpoint/2010/main" val="1910200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59E3A90-4A7D-43D6-8ABB-6274B94DB9B7}" type="datetimeFigureOut">
              <a:rPr lang="en-US" smtClean="0"/>
              <a:t>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C2F70-BADE-49AA-A9E5-E27257484DC6}" type="slidenum">
              <a:rPr lang="en-US" smtClean="0"/>
              <a:t>‹#›</a:t>
            </a:fld>
            <a:endParaRPr lang="en-US"/>
          </a:p>
        </p:txBody>
      </p:sp>
    </p:spTree>
    <p:extLst>
      <p:ext uri="{BB962C8B-B14F-4D97-AF65-F5344CB8AC3E}">
        <p14:creationId xmlns:p14="http://schemas.microsoft.com/office/powerpoint/2010/main" val="3507289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59E3A90-4A7D-43D6-8ABB-6274B94DB9B7}" type="datetimeFigureOut">
              <a:rPr lang="en-US" smtClean="0"/>
              <a:t>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C2F70-BADE-49AA-A9E5-E27257484DC6}" type="slidenum">
              <a:rPr lang="en-US" smtClean="0"/>
              <a:t>‹#›</a:t>
            </a:fld>
            <a:endParaRPr lang="en-US"/>
          </a:p>
        </p:txBody>
      </p:sp>
    </p:spTree>
    <p:extLst>
      <p:ext uri="{BB962C8B-B14F-4D97-AF65-F5344CB8AC3E}">
        <p14:creationId xmlns:p14="http://schemas.microsoft.com/office/powerpoint/2010/main" val="727906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9E3A90-4A7D-43D6-8ABB-6274B94DB9B7}" type="datetimeFigureOut">
              <a:rPr lang="en-US" smtClean="0"/>
              <a:t>8/11/2022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8C2F70-BADE-49AA-A9E5-E27257484DC6}" type="slidenum">
              <a:rPr lang="en-US" smtClean="0"/>
              <a:t>‹#›</a:t>
            </a:fld>
            <a:endParaRPr lang="en-US"/>
          </a:p>
        </p:txBody>
      </p:sp>
    </p:spTree>
    <p:extLst>
      <p:ext uri="{BB962C8B-B14F-4D97-AF65-F5344CB8AC3E}">
        <p14:creationId xmlns:p14="http://schemas.microsoft.com/office/powerpoint/2010/main" val="36138129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996332275"/>
              </p:ext>
            </p:extLst>
          </p:nvPr>
        </p:nvGraphicFramePr>
        <p:xfrm>
          <a:off x="1410789" y="584777"/>
          <a:ext cx="9614262" cy="6138287"/>
        </p:xfrm>
        <a:graphic>
          <a:graphicData uri="http://schemas.openxmlformats.org/drawingml/2006/table">
            <a:tbl>
              <a:tblPr firstRow="1" bandRow="1">
                <a:tableStyleId>{5C22544A-7EE6-4342-B048-85BDC9FD1C3A}</a:tableStyleId>
              </a:tblPr>
              <a:tblGrid>
                <a:gridCol w="2041828">
                  <a:extLst>
                    <a:ext uri="{9D8B030D-6E8A-4147-A177-3AD203B41FA5}">
                      <a16:colId xmlns:a16="http://schemas.microsoft.com/office/drawing/2014/main" val="1838164002"/>
                    </a:ext>
                  </a:extLst>
                </a:gridCol>
                <a:gridCol w="2041828">
                  <a:extLst>
                    <a:ext uri="{9D8B030D-6E8A-4147-A177-3AD203B41FA5}">
                      <a16:colId xmlns:a16="http://schemas.microsoft.com/office/drawing/2014/main" val="4055284703"/>
                    </a:ext>
                  </a:extLst>
                </a:gridCol>
                <a:gridCol w="1719133">
                  <a:extLst>
                    <a:ext uri="{9D8B030D-6E8A-4147-A177-3AD203B41FA5}">
                      <a16:colId xmlns:a16="http://schemas.microsoft.com/office/drawing/2014/main" val="256338436"/>
                    </a:ext>
                  </a:extLst>
                </a:gridCol>
                <a:gridCol w="1982141">
                  <a:extLst>
                    <a:ext uri="{9D8B030D-6E8A-4147-A177-3AD203B41FA5}">
                      <a16:colId xmlns:a16="http://schemas.microsoft.com/office/drawing/2014/main" val="946362887"/>
                    </a:ext>
                  </a:extLst>
                </a:gridCol>
                <a:gridCol w="1829332">
                  <a:extLst>
                    <a:ext uri="{9D8B030D-6E8A-4147-A177-3AD203B41FA5}">
                      <a16:colId xmlns:a16="http://schemas.microsoft.com/office/drawing/2014/main" val="2928440363"/>
                    </a:ext>
                  </a:extLst>
                </a:gridCol>
              </a:tblGrid>
              <a:tr h="1044498">
                <a:tc>
                  <a:txBody>
                    <a:bodyPr/>
                    <a:lstStyle/>
                    <a:p>
                      <a:r>
                        <a:rPr lang="en-US" dirty="0" smtClean="0"/>
                        <a:t>   </a:t>
                      </a:r>
                      <a:r>
                        <a:rPr lang="en-US" dirty="0" smtClean="0"/>
                        <a:t>    </a:t>
                      </a:r>
                      <a:r>
                        <a:rPr lang="en-US" dirty="0" smtClean="0">
                          <a:solidFill>
                            <a:schemeClr val="tx1"/>
                          </a:solidFill>
                        </a:rPr>
                        <a:t>Monday</a:t>
                      </a:r>
                      <a:endParaRPr lang="en-US" dirty="0"/>
                    </a:p>
                  </a:txBody>
                  <a:tcPr/>
                </a:tc>
                <a:tc>
                  <a:txBody>
                    <a:bodyPr/>
                    <a:lstStyle/>
                    <a:p>
                      <a:r>
                        <a:rPr lang="en-US" dirty="0" smtClean="0"/>
                        <a:t>   </a:t>
                      </a:r>
                      <a:r>
                        <a:rPr lang="en-US" dirty="0" smtClean="0">
                          <a:solidFill>
                            <a:schemeClr val="tx1"/>
                          </a:solidFill>
                        </a:rPr>
                        <a:t>Tuesday</a:t>
                      </a:r>
                      <a:endParaRPr lang="en-US" dirty="0">
                        <a:solidFill>
                          <a:schemeClr val="tx1"/>
                        </a:solidFill>
                      </a:endParaRPr>
                    </a:p>
                  </a:txBody>
                  <a:tcPr/>
                </a:tc>
                <a:tc>
                  <a:txBody>
                    <a:bodyPr/>
                    <a:lstStyle/>
                    <a:p>
                      <a:r>
                        <a:rPr lang="en-US" dirty="0" smtClean="0">
                          <a:solidFill>
                            <a:schemeClr val="tx1"/>
                          </a:solidFill>
                        </a:rPr>
                        <a:t>    Wednesday</a:t>
                      </a:r>
                      <a:endParaRPr lang="en-US" dirty="0">
                        <a:solidFill>
                          <a:schemeClr val="tx1"/>
                        </a:solidFill>
                      </a:endParaRPr>
                    </a:p>
                  </a:txBody>
                  <a:tcPr/>
                </a:tc>
                <a:tc>
                  <a:txBody>
                    <a:bodyPr/>
                    <a:lstStyle/>
                    <a:p>
                      <a:r>
                        <a:rPr lang="en-US" dirty="0" smtClean="0">
                          <a:solidFill>
                            <a:schemeClr val="tx1"/>
                          </a:solidFill>
                        </a:rPr>
                        <a:t>    Thursday</a:t>
                      </a:r>
                      <a:endParaRPr lang="en-US" dirty="0">
                        <a:solidFill>
                          <a:schemeClr val="tx1"/>
                        </a:solidFill>
                      </a:endParaRPr>
                    </a:p>
                  </a:txBody>
                  <a:tcPr/>
                </a:tc>
                <a:tc>
                  <a:txBody>
                    <a:bodyPr/>
                    <a:lstStyle/>
                    <a:p>
                      <a:r>
                        <a:rPr lang="en-US" dirty="0" smtClean="0">
                          <a:solidFill>
                            <a:schemeClr val="tx1"/>
                          </a:solidFill>
                        </a:rPr>
                        <a:t>     Friday</a:t>
                      </a:r>
                      <a:endParaRPr lang="en-US" dirty="0">
                        <a:solidFill>
                          <a:schemeClr val="tx1"/>
                        </a:solidFill>
                      </a:endParaRPr>
                    </a:p>
                  </a:txBody>
                  <a:tcPr/>
                </a:tc>
                <a:extLst>
                  <a:ext uri="{0D108BD9-81ED-4DB2-BD59-A6C34878D82A}">
                    <a16:rowId xmlns:a16="http://schemas.microsoft.com/office/drawing/2014/main" val="787106026"/>
                  </a:ext>
                </a:extLst>
              </a:tr>
              <a:tr h="852668">
                <a:tc>
                  <a:txBody>
                    <a:bodyPr/>
                    <a:lstStyle/>
                    <a:p>
                      <a:r>
                        <a:rPr lang="en-US" dirty="0" smtClean="0"/>
                        <a:t>1</a:t>
                      </a:r>
                      <a:endParaRPr lang="en-US" dirty="0"/>
                    </a:p>
                  </a:txBody>
                  <a:tcPr/>
                </a:tc>
                <a:tc>
                  <a:txBody>
                    <a:bodyPr/>
                    <a:lstStyle/>
                    <a:p>
                      <a:r>
                        <a:rPr lang="en-US" dirty="0" smtClean="0"/>
                        <a:t>2</a:t>
                      </a:r>
                      <a:endParaRPr lang="en-US" dirty="0"/>
                    </a:p>
                  </a:txBody>
                  <a:tcPr/>
                </a:tc>
                <a:tc>
                  <a:txBody>
                    <a:bodyPr/>
                    <a:lstStyle/>
                    <a:p>
                      <a:r>
                        <a:rPr lang="en-US" dirty="0" smtClean="0"/>
                        <a:t>3</a:t>
                      </a:r>
                      <a:endParaRPr lang="en-US" dirty="0"/>
                    </a:p>
                  </a:txBody>
                  <a:tcPr/>
                </a:tc>
                <a:tc>
                  <a:txBody>
                    <a:bodyPr/>
                    <a:lstStyle/>
                    <a:p>
                      <a:r>
                        <a:rPr lang="en-US" dirty="0" smtClean="0"/>
                        <a:t>4</a:t>
                      </a:r>
                      <a:endParaRPr lang="en-US" dirty="0"/>
                    </a:p>
                  </a:txBody>
                  <a:tcPr/>
                </a:tc>
                <a:tc>
                  <a:txBody>
                    <a:bodyPr/>
                    <a:lstStyle/>
                    <a:p>
                      <a:r>
                        <a:rPr lang="en-US" dirty="0" smtClean="0"/>
                        <a:t>5</a:t>
                      </a:r>
                      <a:endParaRPr lang="en-US" dirty="0"/>
                    </a:p>
                  </a:txBody>
                  <a:tcPr/>
                </a:tc>
                <a:extLst>
                  <a:ext uri="{0D108BD9-81ED-4DB2-BD59-A6C34878D82A}">
                    <a16:rowId xmlns:a16="http://schemas.microsoft.com/office/drawing/2014/main" val="2806935306"/>
                  </a:ext>
                </a:extLst>
              </a:tr>
              <a:tr h="853198">
                <a:tc>
                  <a:txBody>
                    <a:bodyPr/>
                    <a:lstStyle/>
                    <a:p>
                      <a:r>
                        <a:rPr lang="en-US" dirty="0" smtClean="0"/>
                        <a:t>8</a:t>
                      </a:r>
                      <a:endParaRPr lang="en-US" dirty="0"/>
                    </a:p>
                  </a:txBody>
                  <a:tcPr/>
                </a:tc>
                <a:tc>
                  <a:txBody>
                    <a:bodyPr/>
                    <a:lstStyle/>
                    <a:p>
                      <a:r>
                        <a:rPr lang="en-US" dirty="0" smtClean="0"/>
                        <a:t>9</a:t>
                      </a:r>
                      <a:endParaRPr lang="en-US" dirty="0"/>
                    </a:p>
                  </a:txBody>
                  <a:tcPr/>
                </a:tc>
                <a:tc>
                  <a:txBody>
                    <a:bodyPr/>
                    <a:lstStyle/>
                    <a:p>
                      <a:r>
                        <a:rPr lang="en-US" dirty="0" smtClean="0"/>
                        <a:t>10</a:t>
                      </a:r>
                      <a:endParaRPr lang="en-US" dirty="0"/>
                    </a:p>
                  </a:txBody>
                  <a:tcPr/>
                </a:tc>
                <a:tc>
                  <a:txBody>
                    <a:bodyPr/>
                    <a:lstStyle/>
                    <a:p>
                      <a:r>
                        <a:rPr lang="en-US" dirty="0" smtClean="0"/>
                        <a:t>11</a:t>
                      </a:r>
                      <a:endParaRPr lang="en-US" dirty="0"/>
                    </a:p>
                  </a:txBody>
                  <a:tcPr/>
                </a:tc>
                <a:tc>
                  <a:txBody>
                    <a:bodyPr/>
                    <a:lstStyle/>
                    <a:p>
                      <a:r>
                        <a:rPr lang="en-US" dirty="0" smtClean="0"/>
                        <a:t>12</a:t>
                      </a:r>
                      <a:endParaRPr lang="en-US" dirty="0"/>
                    </a:p>
                  </a:txBody>
                  <a:tcPr/>
                </a:tc>
                <a:extLst>
                  <a:ext uri="{0D108BD9-81ED-4DB2-BD59-A6C34878D82A}">
                    <a16:rowId xmlns:a16="http://schemas.microsoft.com/office/drawing/2014/main" val="4096834741"/>
                  </a:ext>
                </a:extLst>
              </a:tr>
              <a:tr h="1124844">
                <a:tc>
                  <a:txBody>
                    <a:bodyPr/>
                    <a:lstStyle/>
                    <a:p>
                      <a:r>
                        <a:rPr lang="en-US" dirty="0" smtClean="0"/>
                        <a:t>15</a:t>
                      </a:r>
                      <a:endParaRPr lang="en-US" dirty="0"/>
                    </a:p>
                  </a:txBody>
                  <a:tcPr/>
                </a:tc>
                <a:tc>
                  <a:txBody>
                    <a:bodyPr/>
                    <a:lstStyle/>
                    <a:p>
                      <a:r>
                        <a:rPr lang="en-US" dirty="0" smtClean="0"/>
                        <a:t>16</a:t>
                      </a:r>
                      <a:endParaRPr lang="en-US" dirty="0"/>
                    </a:p>
                  </a:txBody>
                  <a:tcPr/>
                </a:tc>
                <a:tc>
                  <a:txBody>
                    <a:bodyPr/>
                    <a:lstStyle/>
                    <a:p>
                      <a:pPr marL="342900" indent="-342900">
                        <a:buAutoNum type="arabicPlain" startAt="17"/>
                      </a:pPr>
                      <a:r>
                        <a:rPr lang="en-US" sz="1200" u="sng" dirty="0" smtClean="0"/>
                        <a:t>Breakfast</a:t>
                      </a:r>
                    </a:p>
                    <a:p>
                      <a:pPr marL="0" indent="0">
                        <a:buNone/>
                      </a:pPr>
                      <a:r>
                        <a:rPr lang="en-US" sz="1200" u="none" dirty="0" smtClean="0"/>
                        <a:t>     French toast</a:t>
                      </a:r>
                    </a:p>
                    <a:p>
                      <a:pPr marL="0" indent="0">
                        <a:buNone/>
                      </a:pPr>
                      <a:r>
                        <a:rPr lang="en-US" sz="1200" u="none" dirty="0" smtClean="0"/>
                        <a:t>            </a:t>
                      </a:r>
                      <a:r>
                        <a:rPr lang="en-US" sz="1200" u="sng" dirty="0" smtClean="0"/>
                        <a:t>Lunch</a:t>
                      </a:r>
                      <a:endParaRPr lang="en-US" sz="1200" u="none" dirty="0" smtClean="0"/>
                    </a:p>
                    <a:p>
                      <a:pPr marL="0" indent="0">
                        <a:buNone/>
                      </a:pPr>
                      <a:r>
                        <a:rPr lang="en-US" sz="1200" u="none" baseline="0" dirty="0" smtClean="0"/>
                        <a:t>  chicken chimichanga</a:t>
                      </a:r>
                    </a:p>
                    <a:p>
                      <a:pPr marL="0" indent="0">
                        <a:buNone/>
                      </a:pPr>
                      <a:r>
                        <a:rPr lang="en-US" sz="1200" u="none" baseline="0" dirty="0" smtClean="0"/>
                        <a:t>       </a:t>
                      </a:r>
                      <a:r>
                        <a:rPr lang="en-US" sz="1200" u="none" dirty="0" smtClean="0"/>
                        <a:t>Mexican rice</a:t>
                      </a:r>
                      <a:endParaRPr lang="en-US" u="none" dirty="0"/>
                    </a:p>
                  </a:txBody>
                  <a:tcPr/>
                </a:tc>
                <a:tc>
                  <a:txBody>
                    <a:bodyPr/>
                    <a:lstStyle/>
                    <a:p>
                      <a:pPr marL="228600" indent="-228600">
                        <a:buAutoNum type="arabicPlain" startAt="18"/>
                      </a:pPr>
                      <a:r>
                        <a:rPr lang="en-US" sz="1200" u="none" baseline="0" dirty="0" smtClean="0"/>
                        <a:t>   </a:t>
                      </a:r>
                      <a:r>
                        <a:rPr lang="en-US" sz="1200" u="sng" baseline="0" dirty="0" smtClean="0"/>
                        <a:t>Breakfast</a:t>
                      </a:r>
                      <a:endParaRPr lang="en-US" sz="1200" u="sng" dirty="0" smtClean="0"/>
                    </a:p>
                    <a:p>
                      <a:pPr marL="0" indent="0">
                        <a:buNone/>
                      </a:pPr>
                      <a:r>
                        <a:rPr lang="en-US" sz="1200" u="none" dirty="0" smtClean="0"/>
                        <a:t>      assorted cereal</a:t>
                      </a:r>
                    </a:p>
                    <a:p>
                      <a:pPr marL="0" indent="0">
                        <a:buNone/>
                      </a:pPr>
                      <a:r>
                        <a:rPr lang="en-US" sz="1200" u="none" dirty="0" smtClean="0"/>
                        <a:t>            </a:t>
                      </a:r>
                      <a:r>
                        <a:rPr lang="en-US" sz="1200" u="sng" dirty="0" smtClean="0"/>
                        <a:t>Lunch</a:t>
                      </a:r>
                      <a:endParaRPr lang="en-US" sz="1800" u="none" dirty="0"/>
                    </a:p>
                    <a:p>
                      <a:pPr marL="0" indent="0">
                        <a:buNone/>
                      </a:pPr>
                      <a:r>
                        <a:rPr lang="en-US" sz="1200" u="none" baseline="0" dirty="0" smtClean="0"/>
                        <a:t>    turkey sandwich</a:t>
                      </a:r>
                    </a:p>
                    <a:p>
                      <a:pPr marL="0" indent="0">
                        <a:buNone/>
                      </a:pPr>
                      <a:r>
                        <a:rPr lang="en-US" sz="1200" u="none" baseline="0" dirty="0" smtClean="0"/>
                        <a:t>            Doritos</a:t>
                      </a:r>
                      <a:endParaRPr lang="en-US" sz="1200" u="sng" dirty="0" smtClean="0"/>
                    </a:p>
                  </a:txBody>
                  <a:tcPr/>
                </a:tc>
                <a:tc>
                  <a:txBody>
                    <a:bodyPr/>
                    <a:lstStyle/>
                    <a:p>
                      <a:pPr marL="228600" indent="-228600">
                        <a:buAutoNum type="arabicPlain" startAt="19"/>
                      </a:pPr>
                      <a:r>
                        <a:rPr lang="en-US" sz="1200" u="sng" dirty="0" smtClean="0"/>
                        <a:t>  Breakfast</a:t>
                      </a:r>
                    </a:p>
                    <a:p>
                      <a:pPr marL="0" indent="0">
                        <a:buNone/>
                      </a:pPr>
                      <a:r>
                        <a:rPr lang="en-US" sz="1200" u="none" dirty="0" smtClean="0"/>
                        <a:t> Bagels and yogurt</a:t>
                      </a:r>
                    </a:p>
                    <a:p>
                      <a:pPr marL="0" indent="0">
                        <a:buNone/>
                      </a:pPr>
                      <a:r>
                        <a:rPr lang="en-US" sz="1200" u="none" dirty="0" smtClean="0"/>
                        <a:t>          </a:t>
                      </a:r>
                      <a:r>
                        <a:rPr lang="en-US" sz="1200" u="sng" dirty="0" smtClean="0"/>
                        <a:t>Lunch</a:t>
                      </a:r>
                    </a:p>
                    <a:p>
                      <a:pPr marL="0" indent="0">
                        <a:buNone/>
                      </a:pPr>
                      <a:r>
                        <a:rPr lang="en-US" sz="1200" u="none" dirty="0" smtClean="0"/>
                        <a:t>   cheeseburgers</a:t>
                      </a:r>
                    </a:p>
                    <a:p>
                      <a:pPr marL="0" indent="0">
                        <a:buNone/>
                      </a:pPr>
                      <a:r>
                        <a:rPr lang="en-US" sz="1200" u="none" dirty="0" smtClean="0"/>
                        <a:t>       French fries</a:t>
                      </a:r>
                      <a:endParaRPr lang="en-US" u="none" dirty="0"/>
                    </a:p>
                  </a:txBody>
                  <a:tcPr/>
                </a:tc>
                <a:extLst>
                  <a:ext uri="{0D108BD9-81ED-4DB2-BD59-A6C34878D82A}">
                    <a16:rowId xmlns:a16="http://schemas.microsoft.com/office/drawing/2014/main" val="99646049"/>
                  </a:ext>
                </a:extLst>
              </a:tr>
              <a:tr h="1218581">
                <a:tc>
                  <a:txBody>
                    <a:bodyPr/>
                    <a:lstStyle/>
                    <a:p>
                      <a:pPr marL="228600" indent="-228600">
                        <a:buAutoNum type="arabicPlain" startAt="22"/>
                      </a:pPr>
                      <a:r>
                        <a:rPr lang="en-US" sz="1200" u="none" baseline="0" dirty="0" smtClean="0"/>
                        <a:t>       </a:t>
                      </a:r>
                      <a:r>
                        <a:rPr lang="en-US" sz="1200" u="sng" baseline="0" dirty="0" smtClean="0"/>
                        <a:t>Breakfast</a:t>
                      </a:r>
                      <a:endParaRPr lang="en-US" sz="1200" u="none" baseline="0" dirty="0" smtClean="0"/>
                    </a:p>
                    <a:p>
                      <a:pPr marL="0" indent="0">
                        <a:buNone/>
                      </a:pPr>
                      <a:r>
                        <a:rPr lang="en-US" sz="1200" u="none" baseline="0" dirty="0" smtClean="0"/>
                        <a:t>              muffins</a:t>
                      </a:r>
                    </a:p>
                    <a:p>
                      <a:pPr marL="0" indent="0">
                        <a:buNone/>
                      </a:pPr>
                      <a:r>
                        <a:rPr lang="en-US" sz="1200" u="none" baseline="0" dirty="0" smtClean="0"/>
                        <a:t>                </a:t>
                      </a:r>
                      <a:r>
                        <a:rPr lang="en-US" sz="1200" u="sng" baseline="0" dirty="0" smtClean="0"/>
                        <a:t>Lunch</a:t>
                      </a:r>
                    </a:p>
                    <a:p>
                      <a:pPr marL="0" indent="0">
                        <a:buNone/>
                      </a:pPr>
                      <a:r>
                        <a:rPr lang="en-US" sz="1200" u="none" baseline="0" dirty="0" smtClean="0"/>
                        <a:t>          sloppy joeys</a:t>
                      </a:r>
                    </a:p>
                    <a:p>
                      <a:pPr marL="0" indent="0">
                        <a:buNone/>
                      </a:pPr>
                      <a:r>
                        <a:rPr lang="en-US" sz="1200" u="none" baseline="0" dirty="0" smtClean="0"/>
                        <a:t>          green beans</a:t>
                      </a:r>
                    </a:p>
                    <a:p>
                      <a:pPr marL="0" indent="0">
                        <a:buNone/>
                      </a:pPr>
                      <a:r>
                        <a:rPr lang="en-US" sz="1200" u="none" baseline="0" dirty="0" smtClean="0"/>
                        <a:t>              </a:t>
                      </a:r>
                      <a:endParaRPr lang="en-US" sz="1200" u="sng" baseline="0" dirty="0" smtClean="0"/>
                    </a:p>
                  </a:txBody>
                  <a:tcPr/>
                </a:tc>
                <a:tc>
                  <a:txBody>
                    <a:bodyPr/>
                    <a:lstStyle/>
                    <a:p>
                      <a:pPr marL="228600" indent="-228600">
                        <a:buAutoNum type="arabicPlain" startAt="23"/>
                      </a:pPr>
                      <a:r>
                        <a:rPr lang="en-US" sz="1200" u="none" dirty="0" smtClean="0"/>
                        <a:t>      </a:t>
                      </a:r>
                      <a:r>
                        <a:rPr lang="en-US" sz="1200" u="sng" dirty="0" smtClean="0"/>
                        <a:t>Breakfast</a:t>
                      </a:r>
                    </a:p>
                    <a:p>
                      <a:pPr marL="0" indent="0">
                        <a:buNone/>
                      </a:pPr>
                      <a:r>
                        <a:rPr lang="en-US" sz="1200" u="none" dirty="0" smtClean="0"/>
                        <a:t>      breakfast sandwich</a:t>
                      </a:r>
                    </a:p>
                    <a:p>
                      <a:pPr marL="0" indent="0">
                        <a:buNone/>
                      </a:pPr>
                      <a:r>
                        <a:rPr lang="en-US" sz="1200" u="none" dirty="0" smtClean="0"/>
                        <a:t>               </a:t>
                      </a:r>
                      <a:r>
                        <a:rPr lang="en-US" sz="1200" u="sng" dirty="0" smtClean="0"/>
                        <a:t>Lunch</a:t>
                      </a:r>
                    </a:p>
                    <a:p>
                      <a:pPr marL="0" indent="0">
                        <a:buNone/>
                      </a:pPr>
                      <a:r>
                        <a:rPr lang="en-US" sz="1200" u="none" baseline="0" dirty="0" smtClean="0"/>
                        <a:t>             nachos</a:t>
                      </a:r>
                    </a:p>
                    <a:p>
                      <a:pPr marL="0" indent="0">
                        <a:buNone/>
                      </a:pPr>
                      <a:r>
                        <a:rPr lang="en-US" sz="1200" u="none" baseline="0" dirty="0" smtClean="0"/>
                        <a:t>          refried beans</a:t>
                      </a:r>
                      <a:endParaRPr lang="en-US" u="none" dirty="0"/>
                    </a:p>
                  </a:txBody>
                  <a:tcPr/>
                </a:tc>
                <a:tc>
                  <a:txBody>
                    <a:bodyPr/>
                    <a:lstStyle/>
                    <a:p>
                      <a:pPr marL="228600" indent="-228600">
                        <a:buAutoNum type="arabicPlain" startAt="24"/>
                      </a:pPr>
                      <a:r>
                        <a:rPr lang="en-US" sz="1200" u="none" dirty="0" smtClean="0"/>
                        <a:t>  </a:t>
                      </a:r>
                      <a:r>
                        <a:rPr lang="en-US" sz="1200" u="sng" dirty="0" smtClean="0"/>
                        <a:t>Breakfast</a:t>
                      </a:r>
                    </a:p>
                    <a:p>
                      <a:pPr marL="0" indent="0">
                        <a:buNone/>
                      </a:pPr>
                      <a:r>
                        <a:rPr lang="en-US" sz="1200" u="none" dirty="0" smtClean="0"/>
                        <a:t>     cowboy bread</a:t>
                      </a:r>
                    </a:p>
                    <a:p>
                      <a:pPr marL="0" indent="0">
                        <a:buNone/>
                      </a:pPr>
                      <a:r>
                        <a:rPr lang="en-US" sz="1200" u="none" dirty="0" smtClean="0"/>
                        <a:t>           </a:t>
                      </a:r>
                      <a:r>
                        <a:rPr lang="en-US" sz="1200" u="sng" dirty="0" smtClean="0"/>
                        <a:t>Lunch</a:t>
                      </a:r>
                    </a:p>
                    <a:p>
                      <a:pPr marL="0" indent="0">
                        <a:buNone/>
                      </a:pPr>
                      <a:r>
                        <a:rPr lang="en-US" sz="1200" u="none" baseline="0" dirty="0" smtClean="0"/>
                        <a:t>        pizza bread </a:t>
                      </a:r>
                    </a:p>
                    <a:p>
                      <a:pPr marL="0" indent="0">
                        <a:buNone/>
                      </a:pPr>
                      <a:r>
                        <a:rPr lang="en-US" sz="1200" u="none" baseline="0" dirty="0" smtClean="0"/>
                        <a:t>           salad</a:t>
                      </a:r>
                    </a:p>
                  </a:txBody>
                  <a:tcPr/>
                </a:tc>
                <a:tc>
                  <a:txBody>
                    <a:bodyPr/>
                    <a:lstStyle/>
                    <a:p>
                      <a:pPr marL="228600" indent="-228600">
                        <a:buAutoNum type="arabicPlain" startAt="25"/>
                      </a:pPr>
                      <a:r>
                        <a:rPr lang="en-US" sz="1200" u="none" dirty="0" smtClean="0"/>
                        <a:t>   </a:t>
                      </a:r>
                      <a:r>
                        <a:rPr lang="en-US" sz="1200" u="sng" dirty="0" smtClean="0"/>
                        <a:t>Breakfast</a:t>
                      </a:r>
                    </a:p>
                    <a:p>
                      <a:pPr marL="0" indent="0">
                        <a:buNone/>
                      </a:pPr>
                      <a:r>
                        <a:rPr lang="en-US" sz="1200" u="none" dirty="0" smtClean="0"/>
                        <a:t>    assorted cereal</a:t>
                      </a:r>
                    </a:p>
                    <a:p>
                      <a:pPr marL="0" indent="0">
                        <a:buNone/>
                      </a:pPr>
                      <a:r>
                        <a:rPr lang="en-US" sz="1200" u="none" dirty="0" smtClean="0"/>
                        <a:t>            </a:t>
                      </a:r>
                      <a:r>
                        <a:rPr lang="en-US" sz="1200" u="sng" dirty="0" smtClean="0"/>
                        <a:t>Lunch</a:t>
                      </a:r>
                      <a:endParaRPr lang="en-US" sz="1200" u="none" dirty="0" smtClean="0"/>
                    </a:p>
                    <a:p>
                      <a:pPr marL="0" indent="0">
                        <a:buNone/>
                      </a:pPr>
                      <a:r>
                        <a:rPr lang="en-US" sz="1200" u="none" dirty="0" smtClean="0"/>
                        <a:t>       turkey tacos</a:t>
                      </a:r>
                    </a:p>
                    <a:p>
                      <a:pPr marL="0" indent="0">
                        <a:buNone/>
                      </a:pPr>
                      <a:r>
                        <a:rPr lang="en-US" sz="1200" u="none" dirty="0" smtClean="0"/>
                        <a:t>       Mexican rice</a:t>
                      </a:r>
                      <a:endParaRPr lang="en-US" u="none" dirty="0"/>
                    </a:p>
                  </a:txBody>
                  <a:tcPr/>
                </a:tc>
                <a:tc>
                  <a:txBody>
                    <a:bodyPr/>
                    <a:lstStyle/>
                    <a:p>
                      <a:pPr marL="228600" indent="-228600">
                        <a:buAutoNum type="arabicPlain" startAt="26"/>
                      </a:pPr>
                      <a:r>
                        <a:rPr lang="en-US" sz="1200" u="none" dirty="0" smtClean="0"/>
                        <a:t>  </a:t>
                      </a:r>
                      <a:r>
                        <a:rPr lang="en-US" sz="1200" u="sng" dirty="0" smtClean="0"/>
                        <a:t>Breakfast</a:t>
                      </a:r>
                    </a:p>
                    <a:p>
                      <a:pPr marL="0" indent="0">
                        <a:buNone/>
                      </a:pPr>
                      <a:r>
                        <a:rPr lang="en-US" sz="1200" u="none" baseline="0" dirty="0" smtClean="0"/>
                        <a:t>    bagels and yogurt</a:t>
                      </a:r>
                    </a:p>
                    <a:p>
                      <a:pPr marL="0" indent="0">
                        <a:buNone/>
                      </a:pPr>
                      <a:r>
                        <a:rPr lang="en-US" sz="1200" u="none" baseline="0" dirty="0" smtClean="0"/>
                        <a:t>           </a:t>
                      </a:r>
                      <a:r>
                        <a:rPr lang="en-US" sz="1200" u="sng" baseline="0" dirty="0" smtClean="0"/>
                        <a:t>Lunch</a:t>
                      </a:r>
                    </a:p>
                    <a:p>
                      <a:pPr marL="0" indent="0">
                        <a:buNone/>
                      </a:pPr>
                      <a:r>
                        <a:rPr lang="en-US" sz="1200" u="none" baseline="0" dirty="0" smtClean="0"/>
                        <a:t>        corn dogs</a:t>
                      </a:r>
                    </a:p>
                    <a:p>
                      <a:pPr marL="0" indent="0">
                        <a:buNone/>
                      </a:pPr>
                      <a:r>
                        <a:rPr lang="en-US" sz="1200" u="none" baseline="0" dirty="0" smtClean="0"/>
                        <a:t>       French fries</a:t>
                      </a:r>
                      <a:endParaRPr lang="en-US" sz="1200" u="none" dirty="0" smtClean="0"/>
                    </a:p>
                    <a:p>
                      <a:pPr marL="0" indent="0">
                        <a:buNone/>
                      </a:pPr>
                      <a:r>
                        <a:rPr lang="en-US" sz="1200" u="none" baseline="0" dirty="0" smtClean="0"/>
                        <a:t>    </a:t>
                      </a:r>
                      <a:endParaRPr lang="en-US" u="none" dirty="0"/>
                    </a:p>
                  </a:txBody>
                  <a:tcPr/>
                </a:tc>
                <a:extLst>
                  <a:ext uri="{0D108BD9-81ED-4DB2-BD59-A6C34878D82A}">
                    <a16:rowId xmlns:a16="http://schemas.microsoft.com/office/drawing/2014/main" val="3697184196"/>
                  </a:ext>
                </a:extLst>
              </a:tr>
              <a:tr h="1044498">
                <a:tc>
                  <a:txBody>
                    <a:bodyPr/>
                    <a:lstStyle/>
                    <a:p>
                      <a:pPr marL="228600" indent="-228600">
                        <a:buAutoNum type="arabicPlain" startAt="29"/>
                      </a:pPr>
                      <a:r>
                        <a:rPr lang="en-US" sz="1200" u="none" dirty="0" smtClean="0"/>
                        <a:t>    </a:t>
                      </a:r>
                      <a:r>
                        <a:rPr lang="en-US" sz="1200" u="sng" dirty="0" smtClean="0"/>
                        <a:t>Breakfast</a:t>
                      </a:r>
                    </a:p>
                    <a:p>
                      <a:pPr marL="0" indent="0">
                        <a:buNone/>
                      </a:pPr>
                      <a:r>
                        <a:rPr lang="en-US" sz="1200" u="none" dirty="0" smtClean="0"/>
                        <a:t>      assorted</a:t>
                      </a:r>
                      <a:r>
                        <a:rPr lang="en-US" sz="1200" u="none" baseline="0" dirty="0" smtClean="0"/>
                        <a:t> cereal</a:t>
                      </a:r>
                    </a:p>
                    <a:p>
                      <a:pPr marL="0" indent="0">
                        <a:buNone/>
                      </a:pPr>
                      <a:r>
                        <a:rPr lang="en-US" sz="1200" u="none" baseline="0" dirty="0" smtClean="0"/>
                        <a:t>            </a:t>
                      </a:r>
                      <a:r>
                        <a:rPr lang="en-US" sz="1200" u="sng" baseline="0" dirty="0" smtClean="0"/>
                        <a:t>Lunch</a:t>
                      </a:r>
                      <a:endParaRPr lang="en-US" sz="1200" u="none" baseline="0" dirty="0" smtClean="0"/>
                    </a:p>
                    <a:p>
                      <a:pPr marL="0" indent="0">
                        <a:buNone/>
                      </a:pPr>
                      <a:r>
                        <a:rPr lang="en-US" sz="1200" u="none" baseline="0" dirty="0" smtClean="0"/>
                        <a:t>     chicken nuggets</a:t>
                      </a:r>
                    </a:p>
                    <a:p>
                      <a:pPr marL="0" indent="0">
                        <a:buNone/>
                      </a:pPr>
                      <a:r>
                        <a:rPr lang="en-US" sz="1200" u="none" baseline="0" dirty="0" smtClean="0"/>
                        <a:t>          French fries</a:t>
                      </a:r>
                      <a:endParaRPr lang="en-US" u="none" dirty="0"/>
                    </a:p>
                  </a:txBody>
                  <a:tcPr/>
                </a:tc>
                <a:tc>
                  <a:txBody>
                    <a:bodyPr/>
                    <a:lstStyle/>
                    <a:p>
                      <a:pPr marL="228600" indent="-228600">
                        <a:buAutoNum type="arabicPlain" startAt="30"/>
                      </a:pPr>
                      <a:r>
                        <a:rPr lang="en-US" sz="1200" u="none" dirty="0" smtClean="0"/>
                        <a:t>     </a:t>
                      </a:r>
                      <a:r>
                        <a:rPr lang="en-US" sz="1200" u="sng" dirty="0" smtClean="0"/>
                        <a:t>Breakfast</a:t>
                      </a:r>
                    </a:p>
                    <a:p>
                      <a:pPr marL="0" indent="0">
                        <a:buNone/>
                      </a:pPr>
                      <a:r>
                        <a:rPr lang="en-US" sz="1200" u="none" dirty="0" smtClean="0"/>
                        <a:t>        French toast</a:t>
                      </a:r>
                    </a:p>
                    <a:p>
                      <a:pPr marL="0" indent="0">
                        <a:buNone/>
                      </a:pPr>
                      <a:r>
                        <a:rPr lang="en-US" sz="1200" u="none" dirty="0" smtClean="0"/>
                        <a:t>             </a:t>
                      </a:r>
                      <a:r>
                        <a:rPr lang="en-US" sz="1200" u="sng" dirty="0" smtClean="0"/>
                        <a:t>Lunch</a:t>
                      </a:r>
                    </a:p>
                    <a:p>
                      <a:pPr marL="0" indent="0">
                        <a:buNone/>
                      </a:pPr>
                      <a:r>
                        <a:rPr lang="en-US" sz="1200" u="none" dirty="0" smtClean="0"/>
                        <a:t>         spaghetti</a:t>
                      </a:r>
                    </a:p>
                    <a:p>
                      <a:pPr marL="0" indent="0">
                        <a:buNone/>
                      </a:pPr>
                      <a:r>
                        <a:rPr lang="en-US" sz="1200" u="none" dirty="0" smtClean="0"/>
                        <a:t>             corn</a:t>
                      </a:r>
                      <a:endParaRPr lang="en-US" u="none" dirty="0"/>
                    </a:p>
                  </a:txBody>
                  <a:tcPr/>
                </a:tc>
                <a:tc>
                  <a:txBody>
                    <a:bodyPr/>
                    <a:lstStyle/>
                    <a:p>
                      <a:pPr marL="228600" indent="-228600">
                        <a:buAutoNum type="arabicPlain" startAt="31"/>
                      </a:pPr>
                      <a:r>
                        <a:rPr lang="en-US" sz="1200" u="none" dirty="0" smtClean="0"/>
                        <a:t>  </a:t>
                      </a:r>
                      <a:r>
                        <a:rPr lang="en-US" sz="1200" u="sng" dirty="0" smtClean="0"/>
                        <a:t>Breakfast</a:t>
                      </a:r>
                    </a:p>
                    <a:p>
                      <a:pPr marL="0" indent="0">
                        <a:buNone/>
                      </a:pPr>
                      <a:r>
                        <a:rPr lang="en-US" sz="1200" u="none" dirty="0" smtClean="0"/>
                        <a:t>    scrambled eggs</a:t>
                      </a:r>
                    </a:p>
                    <a:p>
                      <a:pPr marL="0" indent="0">
                        <a:buNone/>
                      </a:pPr>
                      <a:r>
                        <a:rPr lang="en-US" sz="1200" u="none" dirty="0" smtClean="0"/>
                        <a:t>           </a:t>
                      </a:r>
                      <a:r>
                        <a:rPr lang="en-US" sz="1200" u="sng" dirty="0" smtClean="0"/>
                        <a:t>Lunch</a:t>
                      </a:r>
                    </a:p>
                    <a:p>
                      <a:pPr marL="0" indent="0">
                        <a:buNone/>
                      </a:pPr>
                      <a:r>
                        <a:rPr lang="en-US" sz="1200" u="none" dirty="0" smtClean="0"/>
                        <a:t>      bean burrito</a:t>
                      </a:r>
                    </a:p>
                    <a:p>
                      <a:pPr marL="0" indent="0">
                        <a:buNone/>
                      </a:pPr>
                      <a:r>
                        <a:rPr lang="en-US" sz="1200" u="none" baseline="0" dirty="0" smtClean="0"/>
                        <a:t>      Mexican rice</a:t>
                      </a:r>
                      <a:endParaRPr lang="en-US" sz="1200" u="none" dirty="0" smtClean="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769202394"/>
                  </a:ext>
                </a:extLst>
              </a:tr>
            </a:tbl>
          </a:graphicData>
        </a:graphic>
      </p:graphicFrame>
      <p:sp>
        <p:nvSpPr>
          <p:cNvPr id="6" name="TextBox 5"/>
          <p:cNvSpPr txBox="1"/>
          <p:nvPr/>
        </p:nvSpPr>
        <p:spPr>
          <a:xfrm>
            <a:off x="254725" y="0"/>
            <a:ext cx="11926389" cy="584775"/>
          </a:xfrm>
          <a:prstGeom prst="rect">
            <a:avLst/>
          </a:prstGeom>
          <a:noFill/>
        </p:spPr>
        <p:txBody>
          <a:bodyPr wrap="square" rtlCol="0">
            <a:spAutoFit/>
          </a:bodyPr>
          <a:lstStyle/>
          <a:p>
            <a:r>
              <a:rPr lang="en-US" sz="3200" dirty="0" smtClean="0">
                <a:latin typeface="Bradley Hand ITC" panose="03070402050302030203" pitchFamily="66" charset="0"/>
              </a:rPr>
              <a:t>Meridian Elementary school Breakfast/Lunch menu August 2022</a:t>
            </a:r>
            <a:endParaRPr lang="en-US" sz="3200" dirty="0">
              <a:latin typeface="Bradley Hand ITC" panose="03070402050302030203" pitchFamily="66" charset="0"/>
            </a:endParaRPr>
          </a:p>
        </p:txBody>
      </p:sp>
      <p:pic>
        <p:nvPicPr>
          <p:cNvPr id="2" name="Picture 1" descr="Download Back To School Kids Free Download Image HQ PNG Image | FreePNGIm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1952" y="707225"/>
            <a:ext cx="4911158" cy="2946695"/>
          </a:xfrm>
          <a:prstGeom prst="rect">
            <a:avLst/>
          </a:prstGeom>
        </p:spPr>
      </p:pic>
      <p:pic>
        <p:nvPicPr>
          <p:cNvPr id="3" name="Picture 2" descr="벚나무 레드 빨강 · Pixabay의 무료 이미지"/>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480371" y="1978778"/>
            <a:ext cx="1273165" cy="1213485"/>
          </a:xfrm>
          <a:prstGeom prst="rect">
            <a:avLst/>
          </a:prstGeom>
        </p:spPr>
      </p:pic>
      <p:pic>
        <p:nvPicPr>
          <p:cNvPr id="4" name="Picture 3" descr="Carrots Vegetables Healthy · Free vector graphic on Pixabay"/>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5472" y="1978778"/>
            <a:ext cx="2099800" cy="2259874"/>
          </a:xfrm>
          <a:prstGeom prst="rect">
            <a:avLst/>
          </a:prstGeom>
        </p:spPr>
      </p:pic>
      <p:pic>
        <p:nvPicPr>
          <p:cNvPr id="12" name="Picture 11" descr="Our English Blog. : Welcome back to school"/>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32040" y="5692528"/>
            <a:ext cx="3361938" cy="1165472"/>
          </a:xfrm>
          <a:prstGeom prst="rect">
            <a:avLst/>
          </a:prstGeom>
        </p:spPr>
      </p:pic>
    </p:spTree>
    <p:extLst>
      <p:ext uri="{BB962C8B-B14F-4D97-AF65-F5344CB8AC3E}">
        <p14:creationId xmlns:p14="http://schemas.microsoft.com/office/powerpoint/2010/main" val="15109048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 to school | Free Stock Photo | LibreSho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3" name="Picture 2" descr="Primary school pencils and apple image - Free stock photo - Public Domain photo - CC0 Imag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642"/>
            <a:ext cx="12192000" cy="6858000"/>
          </a:xfrm>
          <a:prstGeom prst="rect">
            <a:avLst/>
          </a:prstGeom>
        </p:spPr>
      </p:pic>
      <p:sp>
        <p:nvSpPr>
          <p:cNvPr id="4" name="Rectangle 3"/>
          <p:cNvSpPr/>
          <p:nvPr/>
        </p:nvSpPr>
        <p:spPr>
          <a:xfrm>
            <a:off x="618308" y="853666"/>
            <a:ext cx="6096000" cy="1754326"/>
          </a:xfrm>
          <a:prstGeom prst="rect">
            <a:avLst/>
          </a:prstGeom>
        </p:spPr>
        <p:txBody>
          <a:bodyPr>
            <a:spAutoFit/>
          </a:bodyPr>
          <a:lstStyle/>
          <a:p>
            <a:r>
              <a:rPr lang="en-US" dirty="0" smtClean="0"/>
              <a:t>Breakfast is served daily starting at 7:45 am and Lunch starting at 12 pm. Breakfast includes an entrée, fresh fruit, milk, and fruit juice. Lunch includes entrée, fresh vegetable, fruit, and milk. Peanut butter and jelly sandwiches are available as a substitute daily. If you have any questions or concerns please contact Ms. Amanda at (530) 696-2604 ext. 104. </a:t>
            </a:r>
            <a:endParaRPr lang="en-US" dirty="0"/>
          </a:p>
        </p:txBody>
      </p:sp>
      <p:pic>
        <p:nvPicPr>
          <p:cNvPr id="7" name="Picture 6" descr="Frame School Children - Free image on Pixabay"/>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98" y="1"/>
            <a:ext cx="12249298" cy="6840357"/>
          </a:xfrm>
          <a:prstGeom prst="rect">
            <a:avLst/>
          </a:prstGeom>
        </p:spPr>
      </p:pic>
      <p:sp>
        <p:nvSpPr>
          <p:cNvPr id="8" name="Rectangle 7"/>
          <p:cNvSpPr/>
          <p:nvPr/>
        </p:nvSpPr>
        <p:spPr>
          <a:xfrm>
            <a:off x="3019351" y="1657032"/>
            <a:ext cx="6096000" cy="1754326"/>
          </a:xfrm>
          <a:prstGeom prst="rect">
            <a:avLst/>
          </a:prstGeom>
        </p:spPr>
        <p:txBody>
          <a:bodyPr>
            <a:spAutoFit/>
          </a:bodyPr>
          <a:lstStyle/>
          <a:p>
            <a:r>
              <a:rPr lang="en-US" dirty="0"/>
              <a:t>Breakfast is served daily starting at 7:45 am and Lunch starting at 12 pm. Breakfast includes an entrée, fresh fruit, milk, and fruit juice. Lunch includes entrée, fresh vegetable, fruit, and milk. Peanut butter and jelly sandwiches are available as a substitute daily. If you have any questions or concerns please contact Ms. Amanda at (530) 696-2604 ext. 104. </a:t>
            </a:r>
            <a:endParaRPr lang="en-US" dirty="0"/>
          </a:p>
        </p:txBody>
      </p:sp>
    </p:spTree>
    <p:extLst>
      <p:ext uri="{BB962C8B-B14F-4D97-AF65-F5344CB8AC3E}">
        <p14:creationId xmlns:p14="http://schemas.microsoft.com/office/powerpoint/2010/main" val="8749642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429</TotalTime>
  <Words>316</Words>
  <Application>Microsoft Office PowerPoint</Application>
  <PresentationFormat>Widescreen</PresentationFormat>
  <Paragraphs>77</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Bradley Hand ITC</vt:lpstr>
      <vt:lpstr>Calibri</vt:lpstr>
      <vt:lpstr>Calibri Light</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Display Conference</dc:creator>
  <cp:lastModifiedBy>Display Conference</cp:lastModifiedBy>
  <cp:revision>21</cp:revision>
  <cp:lastPrinted>2022-08-11T14:24:02Z</cp:lastPrinted>
  <dcterms:created xsi:type="dcterms:W3CDTF">2022-06-29T23:00:17Z</dcterms:created>
  <dcterms:modified xsi:type="dcterms:W3CDTF">2022-08-11T15:14:31Z</dcterms:modified>
</cp:coreProperties>
</file>