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2E0A42-F810-4F68-A38F-6133E5AE46A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2216351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E0A42-F810-4F68-A38F-6133E5AE46A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2724060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E0A42-F810-4F68-A38F-6133E5AE46A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266997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2E0A42-F810-4F68-A38F-6133E5AE46A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3365035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2E0A42-F810-4F68-A38F-6133E5AE46A7}" type="datetimeFigureOut">
              <a:rPr lang="en-US" smtClean="0"/>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310033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2E0A42-F810-4F68-A38F-6133E5AE46A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3327139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2E0A42-F810-4F68-A38F-6133E5AE46A7}" type="datetimeFigureOut">
              <a:rPr lang="en-US" smtClean="0"/>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1517969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2E0A42-F810-4F68-A38F-6133E5AE46A7}" type="datetimeFigureOut">
              <a:rPr lang="en-US" smtClean="0"/>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282100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0A42-F810-4F68-A38F-6133E5AE46A7}" type="datetimeFigureOut">
              <a:rPr lang="en-US" smtClean="0"/>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72775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2E0A42-F810-4F68-A38F-6133E5AE46A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1183272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2E0A42-F810-4F68-A38F-6133E5AE46A7}" type="datetimeFigureOut">
              <a:rPr lang="en-US" smtClean="0"/>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0F982F-B41D-42E2-A2B5-71B8AF88B429}" type="slidenum">
              <a:rPr lang="en-US" smtClean="0"/>
              <a:t>‹#›</a:t>
            </a:fld>
            <a:endParaRPr lang="en-US"/>
          </a:p>
        </p:txBody>
      </p:sp>
    </p:spTree>
    <p:extLst>
      <p:ext uri="{BB962C8B-B14F-4D97-AF65-F5344CB8AC3E}">
        <p14:creationId xmlns:p14="http://schemas.microsoft.com/office/powerpoint/2010/main" val="294680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E0A42-F810-4F68-A38F-6133E5AE46A7}" type="datetimeFigureOut">
              <a:rPr lang="en-US" smtClean="0"/>
              <a:t>10/28/2022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F982F-B41D-42E2-A2B5-71B8AF88B429}" type="slidenum">
              <a:rPr lang="en-US" smtClean="0"/>
              <a:t>‹#›</a:t>
            </a:fld>
            <a:endParaRPr lang="en-US"/>
          </a:p>
        </p:txBody>
      </p:sp>
    </p:spTree>
    <p:extLst>
      <p:ext uri="{BB962C8B-B14F-4D97-AF65-F5344CB8AC3E}">
        <p14:creationId xmlns:p14="http://schemas.microsoft.com/office/powerpoint/2010/main" val="8238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84132360"/>
              </p:ext>
            </p:extLst>
          </p:nvPr>
        </p:nvGraphicFramePr>
        <p:xfrm>
          <a:off x="323271" y="600211"/>
          <a:ext cx="11231420" cy="6099366"/>
        </p:xfrm>
        <a:graphic>
          <a:graphicData uri="http://schemas.openxmlformats.org/drawingml/2006/table">
            <a:tbl>
              <a:tblPr firstRow="1" bandRow="1">
                <a:tableStyleId>{8799B23B-EC83-4686-B30A-512413B5E67A}</a:tableStyleId>
              </a:tblPr>
              <a:tblGrid>
                <a:gridCol w="2246284">
                  <a:extLst>
                    <a:ext uri="{9D8B030D-6E8A-4147-A177-3AD203B41FA5}">
                      <a16:colId xmlns:a16="http://schemas.microsoft.com/office/drawing/2014/main" val="3747095521"/>
                    </a:ext>
                  </a:extLst>
                </a:gridCol>
                <a:gridCol w="2246284">
                  <a:extLst>
                    <a:ext uri="{9D8B030D-6E8A-4147-A177-3AD203B41FA5}">
                      <a16:colId xmlns:a16="http://schemas.microsoft.com/office/drawing/2014/main" val="3942435335"/>
                    </a:ext>
                  </a:extLst>
                </a:gridCol>
                <a:gridCol w="2246284">
                  <a:extLst>
                    <a:ext uri="{9D8B030D-6E8A-4147-A177-3AD203B41FA5}">
                      <a16:colId xmlns:a16="http://schemas.microsoft.com/office/drawing/2014/main" val="275114713"/>
                    </a:ext>
                  </a:extLst>
                </a:gridCol>
                <a:gridCol w="2246284">
                  <a:extLst>
                    <a:ext uri="{9D8B030D-6E8A-4147-A177-3AD203B41FA5}">
                      <a16:colId xmlns:a16="http://schemas.microsoft.com/office/drawing/2014/main" val="3646302399"/>
                    </a:ext>
                  </a:extLst>
                </a:gridCol>
                <a:gridCol w="2246284">
                  <a:extLst>
                    <a:ext uri="{9D8B030D-6E8A-4147-A177-3AD203B41FA5}">
                      <a16:colId xmlns:a16="http://schemas.microsoft.com/office/drawing/2014/main" val="2844944197"/>
                    </a:ext>
                  </a:extLst>
                </a:gridCol>
              </a:tblGrid>
              <a:tr h="985341">
                <a:tc>
                  <a:txBody>
                    <a:bodyPr/>
                    <a:lstStyle/>
                    <a:p>
                      <a:r>
                        <a:rPr lang="en-US" dirty="0" smtClean="0"/>
                        <a:t>       Monday</a:t>
                      </a:r>
                      <a:endParaRPr lang="en-US" dirty="0"/>
                    </a:p>
                  </a:txBody>
                  <a:tcPr/>
                </a:tc>
                <a:tc>
                  <a:txBody>
                    <a:bodyPr/>
                    <a:lstStyle/>
                    <a:p>
                      <a:r>
                        <a:rPr lang="en-US" dirty="0" smtClean="0"/>
                        <a:t>       Tuesday</a:t>
                      </a:r>
                      <a:endParaRPr lang="en-US" dirty="0"/>
                    </a:p>
                  </a:txBody>
                  <a:tcPr/>
                </a:tc>
                <a:tc>
                  <a:txBody>
                    <a:bodyPr/>
                    <a:lstStyle/>
                    <a:p>
                      <a:r>
                        <a:rPr lang="en-US" dirty="0" smtClean="0"/>
                        <a:t>          Wednesday</a:t>
                      </a:r>
                      <a:endParaRPr lang="en-US" dirty="0"/>
                    </a:p>
                  </a:txBody>
                  <a:tcPr/>
                </a:tc>
                <a:tc>
                  <a:txBody>
                    <a:bodyPr/>
                    <a:lstStyle/>
                    <a:p>
                      <a:r>
                        <a:rPr lang="en-US" baseline="0" dirty="0" smtClean="0"/>
                        <a:t>     Thursday</a:t>
                      </a:r>
                      <a:endParaRPr lang="en-US" dirty="0"/>
                    </a:p>
                  </a:txBody>
                  <a:tcPr/>
                </a:tc>
                <a:tc>
                  <a:txBody>
                    <a:bodyPr/>
                    <a:lstStyle/>
                    <a:p>
                      <a:r>
                        <a:rPr lang="en-US" dirty="0" smtClean="0"/>
                        <a:t>     Friday</a:t>
                      </a:r>
                      <a:endParaRPr lang="en-US" dirty="0"/>
                    </a:p>
                  </a:txBody>
                  <a:tcPr/>
                </a:tc>
                <a:extLst>
                  <a:ext uri="{0D108BD9-81ED-4DB2-BD59-A6C34878D82A}">
                    <a16:rowId xmlns:a16="http://schemas.microsoft.com/office/drawing/2014/main" val="182112"/>
                  </a:ext>
                </a:extLst>
              </a:tr>
              <a:tr h="1019724">
                <a:tc>
                  <a:txBody>
                    <a:bodyPr/>
                    <a:lstStyle/>
                    <a:p>
                      <a:endParaRPr lang="en-US" sz="1200" dirty="0"/>
                    </a:p>
                  </a:txBody>
                  <a:tcPr/>
                </a:tc>
                <a:tc>
                  <a:txBody>
                    <a:bodyPr/>
                    <a:lstStyle/>
                    <a:p>
                      <a:pPr marL="0" indent="0">
                        <a:buNone/>
                      </a:pPr>
                      <a:r>
                        <a:rPr lang="en-US" sz="1200" smtClean="0"/>
                        <a:t>1</a:t>
                      </a:r>
                      <a:r>
                        <a:rPr lang="en-US" sz="2000" smtClean="0"/>
                        <a:t>              </a:t>
                      </a:r>
                      <a:r>
                        <a:rPr lang="en-US" sz="2000" dirty="0" smtClean="0"/>
                        <a:t>No</a:t>
                      </a:r>
                    </a:p>
                    <a:p>
                      <a:pPr marL="0" indent="0">
                        <a:buNone/>
                      </a:pPr>
                      <a:r>
                        <a:rPr lang="en-US" sz="2000" dirty="0" smtClean="0"/>
                        <a:t>             school</a:t>
                      </a:r>
                    </a:p>
                  </a:txBody>
                  <a:tcPr/>
                </a:tc>
                <a:tc>
                  <a:txBody>
                    <a:bodyPr/>
                    <a:lstStyle/>
                    <a:p>
                      <a:pPr marL="228600" indent="-228600">
                        <a:buAutoNum type="arabicPlain" startAt="2"/>
                      </a:pPr>
                      <a:r>
                        <a:rPr lang="en-US" sz="1200" u="none" dirty="0" smtClean="0"/>
                        <a:t>            </a:t>
                      </a:r>
                      <a:r>
                        <a:rPr lang="en-US" sz="1200" u="sng" dirty="0" smtClean="0"/>
                        <a:t>Breakfast</a:t>
                      </a:r>
                    </a:p>
                    <a:p>
                      <a:pPr marL="0" indent="0">
                        <a:buNone/>
                      </a:pPr>
                      <a:r>
                        <a:rPr lang="en-US" sz="1200" u="none" baseline="0" dirty="0" smtClean="0"/>
                        <a:t>              </a:t>
                      </a:r>
                      <a:r>
                        <a:rPr lang="en-US" sz="1200" dirty="0" smtClean="0"/>
                        <a:t>cinnamon roll</a:t>
                      </a:r>
                    </a:p>
                    <a:p>
                      <a:pPr marL="0" indent="0">
                        <a:buNone/>
                      </a:pPr>
                      <a:r>
                        <a:rPr lang="en-US" sz="1200" dirty="0" smtClean="0"/>
                        <a:t>                      </a:t>
                      </a:r>
                      <a:r>
                        <a:rPr lang="en-US" sz="1200" u="sng" dirty="0" smtClean="0"/>
                        <a:t>Lunch</a:t>
                      </a:r>
                    </a:p>
                    <a:p>
                      <a:pPr marL="0" indent="0">
                        <a:buNone/>
                      </a:pPr>
                      <a:r>
                        <a:rPr lang="en-US" sz="1200" u="none" baseline="0" dirty="0" smtClean="0"/>
                        <a:t>               chicken alfredo</a:t>
                      </a:r>
                    </a:p>
                    <a:p>
                      <a:pPr marL="0" indent="0">
                        <a:buNone/>
                      </a:pPr>
                      <a:r>
                        <a:rPr lang="en-US" sz="1200" u="none" baseline="0" dirty="0" smtClean="0"/>
                        <a:t>                  power peas</a:t>
                      </a:r>
                      <a:endParaRPr lang="en-US" sz="1200" u="none" dirty="0" smtClean="0"/>
                    </a:p>
                  </a:txBody>
                  <a:tcPr/>
                </a:tc>
                <a:tc>
                  <a:txBody>
                    <a:bodyPr/>
                    <a:lstStyle/>
                    <a:p>
                      <a:pPr marL="228600" indent="-228600">
                        <a:buAutoNum type="arabicPlain" startAt="3"/>
                      </a:pPr>
                      <a:r>
                        <a:rPr lang="en-US" sz="1200" u="none" dirty="0" smtClean="0">
                          <a:effectLst/>
                        </a:rPr>
                        <a:t>           </a:t>
                      </a:r>
                      <a:r>
                        <a:rPr lang="en-US" sz="1200" u="sng" dirty="0" smtClean="0">
                          <a:effectLst/>
                        </a:rPr>
                        <a:t>Breakfast</a:t>
                      </a:r>
                    </a:p>
                    <a:p>
                      <a:pPr marL="0" indent="0">
                        <a:buNone/>
                      </a:pPr>
                      <a:r>
                        <a:rPr lang="en-US" sz="1200" dirty="0" smtClean="0"/>
                        <a:t>              Scrambled</a:t>
                      </a:r>
                      <a:r>
                        <a:rPr lang="en-US" sz="1200" baseline="0" dirty="0" smtClean="0"/>
                        <a:t> eggs</a:t>
                      </a:r>
                    </a:p>
                    <a:p>
                      <a:pPr marL="0" indent="0">
                        <a:buNone/>
                      </a:pPr>
                      <a:r>
                        <a:rPr lang="en-US" sz="1200" baseline="0" dirty="0" smtClean="0"/>
                        <a:t>                    </a:t>
                      </a:r>
                      <a:r>
                        <a:rPr lang="en-US" sz="1200" u="sng" baseline="0" dirty="0" smtClean="0"/>
                        <a:t>Lunch</a:t>
                      </a:r>
                      <a:endParaRPr lang="en-US" sz="1200" u="none" baseline="0" dirty="0"/>
                    </a:p>
                    <a:p>
                      <a:pPr marL="0" indent="0">
                        <a:buNone/>
                      </a:pPr>
                      <a:r>
                        <a:rPr lang="en-US" sz="1200" u="none" baseline="0" dirty="0"/>
                        <a:t> </a:t>
                      </a:r>
                      <a:r>
                        <a:rPr lang="en-US" sz="1200" u="none" baseline="0" dirty="0" smtClean="0"/>
                        <a:t>                fish sticks</a:t>
                      </a:r>
                    </a:p>
                    <a:p>
                      <a:pPr marL="0" indent="0">
                        <a:buNone/>
                      </a:pPr>
                      <a:r>
                        <a:rPr lang="en-US" sz="1200" u="none" baseline="0" dirty="0" smtClean="0"/>
                        <a:t>                pasta salad</a:t>
                      </a:r>
                      <a:endParaRPr lang="en-US" sz="1200" u="sng" baseline="0" dirty="0" smtClean="0"/>
                    </a:p>
                  </a:txBody>
                  <a:tcPr/>
                </a:tc>
                <a:tc>
                  <a:txBody>
                    <a:bodyPr/>
                    <a:lstStyle/>
                    <a:p>
                      <a:pPr marL="228600" indent="-228600">
                        <a:buAutoNum type="arabicPlain" startAt="4"/>
                      </a:pPr>
                      <a:r>
                        <a:rPr lang="en-US" sz="1200" u="none" dirty="0" smtClean="0"/>
                        <a:t>          </a:t>
                      </a:r>
                      <a:r>
                        <a:rPr lang="en-US" sz="1200" u="sng" dirty="0" smtClean="0"/>
                        <a:t>Breakfast</a:t>
                      </a:r>
                      <a:endParaRPr lang="en-US" sz="1200" u="none" dirty="0" smtClean="0"/>
                    </a:p>
                    <a:p>
                      <a:pPr marL="0" indent="0">
                        <a:buNone/>
                      </a:pPr>
                      <a:r>
                        <a:rPr lang="en-US" sz="1200" dirty="0" smtClean="0"/>
                        <a:t>               French toast</a:t>
                      </a:r>
                    </a:p>
                    <a:p>
                      <a:pPr marL="0" indent="0">
                        <a:buNone/>
                      </a:pPr>
                      <a:r>
                        <a:rPr lang="en-US" sz="1200" dirty="0" smtClean="0"/>
                        <a:t>                    </a:t>
                      </a:r>
                      <a:r>
                        <a:rPr lang="en-US" sz="1200" u="sng" dirty="0" smtClean="0"/>
                        <a:t>Lunch</a:t>
                      </a:r>
                    </a:p>
                    <a:p>
                      <a:pPr marL="0" indent="0">
                        <a:buNone/>
                      </a:pPr>
                      <a:r>
                        <a:rPr lang="en-US" sz="1200" u="none" baseline="0" dirty="0" smtClean="0"/>
                        <a:t>               grilled cheese</a:t>
                      </a:r>
                    </a:p>
                    <a:p>
                      <a:pPr marL="0" indent="0">
                        <a:buNone/>
                      </a:pPr>
                      <a:r>
                        <a:rPr lang="en-US" sz="1200" u="none" baseline="0" dirty="0" smtClean="0"/>
                        <a:t>               tomato soup</a:t>
                      </a:r>
                      <a:endParaRPr lang="en-US" sz="1200" u="none" dirty="0"/>
                    </a:p>
                  </a:txBody>
                  <a:tcPr/>
                </a:tc>
                <a:extLst>
                  <a:ext uri="{0D108BD9-81ED-4DB2-BD59-A6C34878D82A}">
                    <a16:rowId xmlns:a16="http://schemas.microsoft.com/office/drawing/2014/main" val="1783524904"/>
                  </a:ext>
                </a:extLst>
              </a:tr>
              <a:tr h="985341">
                <a:tc>
                  <a:txBody>
                    <a:bodyPr/>
                    <a:lstStyle/>
                    <a:p>
                      <a:pPr marL="228600" indent="-228600">
                        <a:buAutoNum type="arabicPlain" startAt="7"/>
                      </a:pPr>
                      <a:r>
                        <a:rPr lang="en-US" sz="1200" u="none" baseline="0" dirty="0" smtClean="0"/>
                        <a:t>           </a:t>
                      </a:r>
                      <a:r>
                        <a:rPr lang="en-US" sz="1200" u="sng" dirty="0" smtClean="0"/>
                        <a:t>Breakfast</a:t>
                      </a:r>
                    </a:p>
                    <a:p>
                      <a:pPr marL="0" indent="0">
                        <a:buNone/>
                      </a:pPr>
                      <a:r>
                        <a:rPr lang="en-US" sz="1200" u="none" baseline="0" dirty="0" smtClean="0"/>
                        <a:t>             assorted cereal</a:t>
                      </a:r>
                    </a:p>
                    <a:p>
                      <a:pPr marL="0" indent="0">
                        <a:buNone/>
                      </a:pPr>
                      <a:r>
                        <a:rPr lang="en-US" sz="1200" u="none" baseline="0" dirty="0" smtClean="0"/>
                        <a:t>                    </a:t>
                      </a:r>
                      <a:r>
                        <a:rPr lang="en-US" sz="1200" u="sng" baseline="0" dirty="0" smtClean="0"/>
                        <a:t>Lunch</a:t>
                      </a:r>
                    </a:p>
                    <a:p>
                      <a:pPr marL="0" indent="0">
                        <a:buNone/>
                      </a:pPr>
                      <a:r>
                        <a:rPr lang="en-US" sz="1200" u="none" baseline="0" dirty="0" smtClean="0"/>
                        <a:t>                bean burrito</a:t>
                      </a:r>
                    </a:p>
                    <a:p>
                      <a:pPr marL="0" indent="0">
                        <a:buNone/>
                      </a:pPr>
                      <a:r>
                        <a:rPr lang="en-US" sz="1200" u="none" baseline="0" dirty="0" smtClean="0"/>
                        <a:t>               Mexican rice</a:t>
                      </a:r>
                      <a:endParaRPr lang="en-US" sz="1200" u="none" dirty="0" smtClean="0"/>
                    </a:p>
                  </a:txBody>
                  <a:tcPr/>
                </a:tc>
                <a:tc>
                  <a:txBody>
                    <a:bodyPr/>
                    <a:lstStyle/>
                    <a:p>
                      <a:pPr marL="228600" indent="-228600">
                        <a:buAutoNum type="arabicPlain" startAt="8"/>
                      </a:pPr>
                      <a:r>
                        <a:rPr lang="en-US" sz="1200" u="none" dirty="0" smtClean="0"/>
                        <a:t>           </a:t>
                      </a:r>
                      <a:r>
                        <a:rPr lang="en-US" sz="1200" u="sng" dirty="0" smtClean="0"/>
                        <a:t>Breakfast</a:t>
                      </a:r>
                    </a:p>
                    <a:p>
                      <a:pPr marL="0" indent="0">
                        <a:buNone/>
                      </a:pPr>
                      <a:r>
                        <a:rPr lang="en-US" sz="1200" u="none" dirty="0" smtClean="0"/>
                        <a:t>                 pancakes</a:t>
                      </a:r>
                    </a:p>
                    <a:p>
                      <a:pPr marL="0" indent="0">
                        <a:buNone/>
                      </a:pPr>
                      <a:r>
                        <a:rPr lang="en-US" sz="1200" u="none" dirty="0" smtClean="0"/>
                        <a:t>                    </a:t>
                      </a:r>
                      <a:r>
                        <a:rPr lang="en-US" sz="1200" u="sng" dirty="0" smtClean="0"/>
                        <a:t>Lunch</a:t>
                      </a:r>
                    </a:p>
                    <a:p>
                      <a:pPr marL="0" indent="0">
                        <a:buNone/>
                      </a:pPr>
                      <a:r>
                        <a:rPr lang="en-US" sz="1200" u="none" dirty="0" smtClean="0"/>
                        <a:t>                chili beans</a:t>
                      </a:r>
                    </a:p>
                    <a:p>
                      <a:pPr marL="0" indent="0">
                        <a:buNone/>
                      </a:pPr>
                      <a:r>
                        <a:rPr lang="en-US" sz="1200" u="none" dirty="0" smtClean="0"/>
                        <a:t>                corn bread</a:t>
                      </a:r>
                    </a:p>
                  </a:txBody>
                  <a:tcPr/>
                </a:tc>
                <a:tc>
                  <a:txBody>
                    <a:bodyPr/>
                    <a:lstStyle/>
                    <a:p>
                      <a:pPr marL="228600" indent="-228600">
                        <a:buAutoNum type="arabicPlain" startAt="9"/>
                      </a:pPr>
                      <a:r>
                        <a:rPr lang="en-US" sz="1200" u="none" dirty="0" smtClean="0"/>
                        <a:t>          </a:t>
                      </a:r>
                      <a:r>
                        <a:rPr lang="en-US" sz="1200" u="sng" dirty="0" smtClean="0"/>
                        <a:t>Breakfast</a:t>
                      </a:r>
                    </a:p>
                    <a:p>
                      <a:pPr marL="0" indent="0">
                        <a:buNone/>
                      </a:pPr>
                      <a:r>
                        <a:rPr lang="en-US" sz="1200" u="none" dirty="0" smtClean="0"/>
                        <a:t>           bagels and yogurt</a:t>
                      </a:r>
                    </a:p>
                    <a:p>
                      <a:pPr marL="0" indent="0">
                        <a:buNone/>
                      </a:pPr>
                      <a:r>
                        <a:rPr lang="en-US" sz="1200" u="none" dirty="0" smtClean="0"/>
                        <a:t>                  </a:t>
                      </a:r>
                      <a:r>
                        <a:rPr lang="en-US" sz="1200" u="sng" dirty="0" smtClean="0"/>
                        <a:t>Lunch</a:t>
                      </a:r>
                    </a:p>
                    <a:p>
                      <a:pPr marL="0" indent="0">
                        <a:buNone/>
                      </a:pPr>
                      <a:r>
                        <a:rPr lang="en-US" sz="1200" u="none" baseline="0" dirty="0" smtClean="0"/>
                        <a:t>                hot dogs</a:t>
                      </a:r>
                    </a:p>
                    <a:p>
                      <a:pPr marL="0" indent="0">
                        <a:buNone/>
                      </a:pPr>
                      <a:r>
                        <a:rPr lang="en-US" sz="1200" u="none" baseline="0" dirty="0" smtClean="0"/>
                        <a:t>              French fries</a:t>
                      </a:r>
                      <a:endParaRPr lang="en-US" sz="1200" u="none" dirty="0" smtClean="0"/>
                    </a:p>
                  </a:txBody>
                  <a:tcPr/>
                </a:tc>
                <a:tc>
                  <a:txBody>
                    <a:bodyPr/>
                    <a:lstStyle/>
                    <a:p>
                      <a:pPr marL="228600" indent="-228600">
                        <a:buAutoNum type="arabicPlain" startAt="10"/>
                      </a:pPr>
                      <a:r>
                        <a:rPr lang="en-US" sz="1200" u="none" dirty="0" smtClean="0"/>
                        <a:t>          </a:t>
                      </a:r>
                      <a:r>
                        <a:rPr lang="en-US" sz="1200" u="sng" dirty="0" smtClean="0"/>
                        <a:t>Breakfast</a:t>
                      </a:r>
                    </a:p>
                    <a:p>
                      <a:pPr marL="0" indent="0">
                        <a:buNone/>
                      </a:pPr>
                      <a:r>
                        <a:rPr lang="en-US" sz="1200" u="none" dirty="0" smtClean="0"/>
                        <a:t>           breakfast sandwich</a:t>
                      </a:r>
                    </a:p>
                    <a:p>
                      <a:pPr marL="0" indent="0">
                        <a:buNone/>
                      </a:pPr>
                      <a:r>
                        <a:rPr lang="en-US" sz="1200" u="none" dirty="0" smtClean="0"/>
                        <a:t>                   </a:t>
                      </a:r>
                      <a:r>
                        <a:rPr lang="en-US" sz="1200" u="sng" dirty="0" smtClean="0"/>
                        <a:t>Lunch</a:t>
                      </a:r>
                    </a:p>
                    <a:p>
                      <a:pPr marL="0" indent="0">
                        <a:buNone/>
                      </a:pPr>
                      <a:r>
                        <a:rPr lang="en-US" sz="1200" u="none" dirty="0" smtClean="0"/>
                        <a:t>             mac n cheese</a:t>
                      </a:r>
                    </a:p>
                    <a:p>
                      <a:pPr marL="0" indent="0">
                        <a:buNone/>
                      </a:pPr>
                      <a:r>
                        <a:rPr lang="en-US" sz="1200" u="none" dirty="0" smtClean="0"/>
                        <a:t>               power peas</a:t>
                      </a:r>
                    </a:p>
                  </a:txBody>
                  <a:tcPr/>
                </a:tc>
                <a:tc>
                  <a:txBody>
                    <a:bodyPr/>
                    <a:lstStyle/>
                    <a:p>
                      <a:pPr marL="342900" indent="-342900">
                        <a:buAutoNum type="arabicPlain" startAt="11"/>
                      </a:pPr>
                      <a:r>
                        <a:rPr lang="en-US" dirty="0" smtClean="0"/>
                        <a:t>      Veterans </a:t>
                      </a:r>
                    </a:p>
                    <a:p>
                      <a:pPr marL="0" indent="0">
                        <a:buNone/>
                      </a:pPr>
                      <a:r>
                        <a:rPr lang="en-US" dirty="0" smtClean="0"/>
                        <a:t>                day</a:t>
                      </a:r>
                      <a:endParaRPr lang="en-US" dirty="0"/>
                    </a:p>
                  </a:txBody>
                  <a:tcPr/>
                </a:tc>
                <a:extLst>
                  <a:ext uri="{0D108BD9-81ED-4DB2-BD59-A6C34878D82A}">
                    <a16:rowId xmlns:a16="http://schemas.microsoft.com/office/drawing/2014/main" val="2735752370"/>
                  </a:ext>
                </a:extLst>
              </a:tr>
              <a:tr h="1090193">
                <a:tc>
                  <a:txBody>
                    <a:bodyPr/>
                    <a:lstStyle/>
                    <a:p>
                      <a:pPr marL="228600" indent="-228600">
                        <a:buAutoNum type="arabicPlain" startAt="14"/>
                      </a:pPr>
                      <a:r>
                        <a:rPr lang="en-US" sz="1200" u="none" dirty="0" smtClean="0"/>
                        <a:t>            </a:t>
                      </a:r>
                      <a:r>
                        <a:rPr lang="en-US" sz="1200" u="sng" dirty="0" smtClean="0"/>
                        <a:t>Breakfast</a:t>
                      </a:r>
                    </a:p>
                    <a:p>
                      <a:pPr marL="0" indent="0">
                        <a:buNone/>
                      </a:pPr>
                      <a:r>
                        <a:rPr lang="en-US" sz="1200" u="none" dirty="0" smtClean="0"/>
                        <a:t>             assorted</a:t>
                      </a:r>
                      <a:r>
                        <a:rPr lang="en-US" sz="1200" u="none" baseline="0" dirty="0" smtClean="0"/>
                        <a:t> cereal</a:t>
                      </a:r>
                    </a:p>
                    <a:p>
                      <a:pPr marL="0" indent="0">
                        <a:buNone/>
                      </a:pPr>
                      <a:r>
                        <a:rPr lang="en-US" sz="1200" u="none" baseline="0" dirty="0" smtClean="0"/>
                        <a:t>                     </a:t>
                      </a:r>
                      <a:r>
                        <a:rPr lang="en-US" sz="1200" u="sng" baseline="0" dirty="0" smtClean="0"/>
                        <a:t>Lunch</a:t>
                      </a:r>
                    </a:p>
                    <a:p>
                      <a:pPr marL="0" indent="0">
                        <a:buNone/>
                      </a:pPr>
                      <a:r>
                        <a:rPr lang="en-US" sz="1200" u="none" baseline="0" dirty="0" smtClean="0"/>
                        <a:t>               beef taquitos</a:t>
                      </a:r>
                    </a:p>
                    <a:p>
                      <a:pPr marL="0" indent="0">
                        <a:buNone/>
                      </a:pPr>
                      <a:r>
                        <a:rPr lang="en-US" sz="1200" u="none" baseline="0" dirty="0" smtClean="0"/>
                        <a:t>            chips and salsa</a:t>
                      </a:r>
                      <a:endParaRPr lang="en-US" sz="1200" u="none" dirty="0" smtClean="0"/>
                    </a:p>
                  </a:txBody>
                  <a:tcPr/>
                </a:tc>
                <a:tc>
                  <a:txBody>
                    <a:bodyPr/>
                    <a:lstStyle/>
                    <a:p>
                      <a:pPr marL="228600" indent="-228600">
                        <a:buAutoNum type="arabicPlain" startAt="15"/>
                      </a:pPr>
                      <a:r>
                        <a:rPr lang="en-US" sz="1200" u="none" dirty="0" smtClean="0"/>
                        <a:t>            </a:t>
                      </a:r>
                      <a:r>
                        <a:rPr lang="en-US" sz="1200" u="sng" dirty="0" smtClean="0"/>
                        <a:t>Breakfast</a:t>
                      </a:r>
                      <a:r>
                        <a:rPr lang="en-US" dirty="0" smtClean="0"/>
                        <a:t>  </a:t>
                      </a:r>
                      <a:endParaRPr lang="en-US" sz="1200" dirty="0" smtClean="0"/>
                    </a:p>
                    <a:p>
                      <a:pPr marL="0" indent="0">
                        <a:buNone/>
                      </a:pPr>
                      <a:r>
                        <a:rPr lang="en-US" sz="1200" baseline="0" dirty="0" smtClean="0"/>
                        <a:t>                cowboy bread</a:t>
                      </a:r>
                    </a:p>
                    <a:p>
                      <a:pPr marL="0" indent="0">
                        <a:buNone/>
                      </a:pPr>
                      <a:r>
                        <a:rPr lang="en-US" sz="1200" baseline="0" dirty="0" smtClean="0"/>
                        <a:t>                    </a:t>
                      </a:r>
                      <a:r>
                        <a:rPr lang="en-US" sz="1200" u="sng" baseline="0" dirty="0" smtClean="0"/>
                        <a:t>Lunch</a:t>
                      </a:r>
                    </a:p>
                    <a:p>
                      <a:pPr marL="0" indent="0">
                        <a:buNone/>
                      </a:pPr>
                      <a:r>
                        <a:rPr lang="en-US" sz="1200" u="none" baseline="0" dirty="0" smtClean="0"/>
                        <a:t>          pulled pork sandwich</a:t>
                      </a:r>
                    </a:p>
                    <a:p>
                      <a:pPr marL="0" indent="0">
                        <a:buNone/>
                      </a:pPr>
                      <a:r>
                        <a:rPr lang="en-US" sz="1200" u="none" baseline="0" dirty="0" smtClean="0"/>
                        <a:t>                   coleslaw</a:t>
                      </a:r>
                    </a:p>
                  </a:txBody>
                  <a:tcPr/>
                </a:tc>
                <a:tc>
                  <a:txBody>
                    <a:bodyPr/>
                    <a:lstStyle/>
                    <a:p>
                      <a:pPr marL="228600" indent="-228600">
                        <a:buAutoNum type="arabicPlain" startAt="16"/>
                      </a:pPr>
                      <a:r>
                        <a:rPr lang="en-US" sz="1200" u="none" dirty="0" smtClean="0"/>
                        <a:t>        </a:t>
                      </a:r>
                      <a:r>
                        <a:rPr lang="en-US" sz="1200" u="sng" dirty="0" smtClean="0"/>
                        <a:t>Breakfast</a:t>
                      </a:r>
                    </a:p>
                    <a:p>
                      <a:pPr marL="0" indent="0">
                        <a:buNone/>
                      </a:pPr>
                      <a:r>
                        <a:rPr lang="en-US" sz="1200" u="none" dirty="0" smtClean="0"/>
                        <a:t>               muffins</a:t>
                      </a:r>
                    </a:p>
                    <a:p>
                      <a:pPr marL="0" indent="0">
                        <a:buNone/>
                      </a:pPr>
                      <a:r>
                        <a:rPr lang="en-US" sz="1200" u="none" dirty="0" smtClean="0"/>
                        <a:t>                </a:t>
                      </a:r>
                      <a:r>
                        <a:rPr lang="en-US" sz="1200" u="sng" dirty="0" smtClean="0"/>
                        <a:t>Lunch</a:t>
                      </a:r>
                    </a:p>
                    <a:p>
                      <a:pPr marL="0" indent="0">
                        <a:buNone/>
                      </a:pPr>
                      <a:r>
                        <a:rPr lang="en-US" sz="1200" u="none" baseline="0" dirty="0" smtClean="0"/>
                        <a:t>               nachos</a:t>
                      </a:r>
                    </a:p>
                    <a:p>
                      <a:pPr marL="0" indent="0">
                        <a:buNone/>
                      </a:pPr>
                      <a:r>
                        <a:rPr lang="en-US" sz="1200" u="none" baseline="0" dirty="0" smtClean="0"/>
                        <a:t>           refried beans</a:t>
                      </a:r>
                      <a:endParaRPr lang="en-US" sz="1200" u="none" dirty="0" smtClean="0"/>
                    </a:p>
                  </a:txBody>
                  <a:tcPr/>
                </a:tc>
                <a:tc>
                  <a:txBody>
                    <a:bodyPr/>
                    <a:lstStyle/>
                    <a:p>
                      <a:r>
                        <a:rPr lang="en-US" sz="1200" dirty="0" smtClean="0"/>
                        <a:t>17           </a:t>
                      </a:r>
                      <a:r>
                        <a:rPr lang="en-US" sz="1200" u="sng" dirty="0" smtClean="0"/>
                        <a:t>Breakfast</a:t>
                      </a:r>
                    </a:p>
                    <a:p>
                      <a:r>
                        <a:rPr lang="en-US" sz="1200" u="none" dirty="0" smtClean="0"/>
                        <a:t>         </a:t>
                      </a:r>
                      <a:r>
                        <a:rPr lang="en-US" sz="1200" u="none" baseline="0" dirty="0" smtClean="0"/>
                        <a:t> </a:t>
                      </a:r>
                      <a:r>
                        <a:rPr lang="en-US" sz="1200" u="none" dirty="0" smtClean="0"/>
                        <a:t>bagels and yogurt</a:t>
                      </a:r>
                    </a:p>
                    <a:p>
                      <a:r>
                        <a:rPr lang="en-US" sz="1200" u="none" dirty="0" smtClean="0"/>
                        <a:t>                  </a:t>
                      </a:r>
                      <a:r>
                        <a:rPr lang="en-US" sz="1200" u="sng" dirty="0" smtClean="0"/>
                        <a:t>Lunch</a:t>
                      </a:r>
                    </a:p>
                    <a:p>
                      <a:r>
                        <a:rPr lang="en-US" sz="1200" u="none" dirty="0" smtClean="0"/>
                        <a:t>                  pizza</a:t>
                      </a:r>
                    </a:p>
                    <a:p>
                      <a:r>
                        <a:rPr lang="en-US" sz="1200" u="none" baseline="0" dirty="0" smtClean="0"/>
                        <a:t>                  salad</a:t>
                      </a:r>
                      <a:endParaRPr lang="en-US" sz="1200" u="none" dirty="0"/>
                    </a:p>
                  </a:txBody>
                  <a:tcPr/>
                </a:tc>
                <a:tc>
                  <a:txBody>
                    <a:bodyPr/>
                    <a:lstStyle/>
                    <a:p>
                      <a:r>
                        <a:rPr lang="en-US" sz="1200" u="none" dirty="0" smtClean="0"/>
                        <a:t>18</a:t>
                      </a:r>
                      <a:r>
                        <a:rPr lang="en-US" sz="1200" u="none" baseline="0" dirty="0" smtClean="0"/>
                        <a:t>              </a:t>
                      </a:r>
                      <a:r>
                        <a:rPr lang="en-US" sz="1200" u="sng" dirty="0" smtClean="0"/>
                        <a:t>Breakfast</a:t>
                      </a:r>
                    </a:p>
                    <a:p>
                      <a:r>
                        <a:rPr lang="en-US" sz="1200" u="none" dirty="0" smtClean="0"/>
                        <a:t>                French toast</a:t>
                      </a:r>
                    </a:p>
                    <a:p>
                      <a:r>
                        <a:rPr lang="en-US" sz="1200" u="none" dirty="0" smtClean="0"/>
                        <a:t>                      </a:t>
                      </a:r>
                      <a:r>
                        <a:rPr lang="en-US" sz="1200" u="sng" dirty="0" smtClean="0"/>
                        <a:t>Lunch</a:t>
                      </a:r>
                    </a:p>
                    <a:p>
                      <a:r>
                        <a:rPr lang="en-US" sz="1200" u="none" dirty="0" smtClean="0"/>
                        <a:t>                    corn</a:t>
                      </a:r>
                      <a:r>
                        <a:rPr lang="en-US" sz="1200" u="none" baseline="0" dirty="0" smtClean="0"/>
                        <a:t> dogs</a:t>
                      </a:r>
                    </a:p>
                    <a:p>
                      <a:r>
                        <a:rPr lang="en-US" sz="1200" u="none" baseline="0" dirty="0" smtClean="0"/>
                        <a:t>                  </a:t>
                      </a:r>
                      <a:r>
                        <a:rPr lang="en-US" sz="1200" u="none" baseline="0" smtClean="0"/>
                        <a:t>French fries</a:t>
                      </a:r>
                      <a:endParaRPr lang="en-US" sz="1200" u="none" dirty="0" smtClean="0"/>
                    </a:p>
                  </a:txBody>
                  <a:tcPr/>
                </a:tc>
                <a:extLst>
                  <a:ext uri="{0D108BD9-81ED-4DB2-BD59-A6C34878D82A}">
                    <a16:rowId xmlns:a16="http://schemas.microsoft.com/office/drawing/2014/main" val="2056918671"/>
                  </a:ext>
                </a:extLst>
              </a:tr>
              <a:tr h="985341">
                <a:tc>
                  <a:txBody>
                    <a:bodyPr/>
                    <a:lstStyle/>
                    <a:p>
                      <a:r>
                        <a:rPr lang="en-US" sz="1200" dirty="0" smtClean="0"/>
                        <a:t>21</a:t>
                      </a:r>
                      <a:endParaRPr lang="en-US" sz="1200" dirty="0"/>
                    </a:p>
                  </a:txBody>
                  <a:tcPr/>
                </a:tc>
                <a:tc>
                  <a:txBody>
                    <a:bodyPr/>
                    <a:lstStyle/>
                    <a:p>
                      <a:r>
                        <a:rPr lang="en-US" sz="1200" dirty="0" smtClean="0"/>
                        <a:t> 22     </a:t>
                      </a:r>
                      <a:endParaRPr lang="en-US" sz="1200" dirty="0"/>
                    </a:p>
                  </a:txBody>
                  <a:tcPr/>
                </a:tc>
                <a:tc>
                  <a:txBody>
                    <a:bodyPr/>
                    <a:lstStyle/>
                    <a:p>
                      <a:r>
                        <a:rPr lang="en-US" sz="1200" dirty="0" smtClean="0"/>
                        <a:t>23    </a:t>
                      </a:r>
                      <a:endParaRPr lang="en-US" sz="1200" dirty="0"/>
                    </a:p>
                  </a:txBody>
                  <a:tcPr/>
                </a:tc>
                <a:tc>
                  <a:txBody>
                    <a:bodyPr/>
                    <a:lstStyle/>
                    <a:p>
                      <a:r>
                        <a:rPr lang="en-US" sz="1200" dirty="0" smtClean="0"/>
                        <a:t>24    </a:t>
                      </a:r>
                      <a:endParaRPr lang="en-US" sz="1200" dirty="0"/>
                    </a:p>
                  </a:txBody>
                  <a:tcPr/>
                </a:tc>
                <a:tc>
                  <a:txBody>
                    <a:bodyPr/>
                    <a:lstStyle/>
                    <a:p>
                      <a:r>
                        <a:rPr lang="en-US" sz="1200" dirty="0" smtClean="0"/>
                        <a:t>25   </a:t>
                      </a:r>
                      <a:endParaRPr lang="en-US" sz="1200" dirty="0"/>
                    </a:p>
                  </a:txBody>
                  <a:tcPr/>
                </a:tc>
                <a:extLst>
                  <a:ext uri="{0D108BD9-81ED-4DB2-BD59-A6C34878D82A}">
                    <a16:rowId xmlns:a16="http://schemas.microsoft.com/office/drawing/2014/main" val="3956085352"/>
                  </a:ext>
                </a:extLst>
              </a:tr>
              <a:tr h="985341">
                <a:tc>
                  <a:txBody>
                    <a:bodyPr/>
                    <a:lstStyle/>
                    <a:p>
                      <a:r>
                        <a:rPr lang="en-US" sz="1200" dirty="0" smtClean="0"/>
                        <a:t>28          </a:t>
                      </a:r>
                      <a:r>
                        <a:rPr lang="en-US" sz="1200" u="sng" dirty="0" smtClean="0"/>
                        <a:t>Breakfast</a:t>
                      </a:r>
                    </a:p>
                    <a:p>
                      <a:r>
                        <a:rPr lang="en-US" sz="1200" u="none" dirty="0" smtClean="0"/>
                        <a:t>           Assorted cereal</a:t>
                      </a:r>
                    </a:p>
                    <a:p>
                      <a:r>
                        <a:rPr lang="en-US" sz="1200" u="none" dirty="0" smtClean="0"/>
                        <a:t>                </a:t>
                      </a:r>
                      <a:r>
                        <a:rPr lang="en-US" sz="1200" u="sng" dirty="0" smtClean="0"/>
                        <a:t>Lunch</a:t>
                      </a:r>
                    </a:p>
                    <a:p>
                      <a:r>
                        <a:rPr lang="en-US" sz="1200" u="none" dirty="0" smtClean="0"/>
                        <a:t>       turkey sandwich</a:t>
                      </a:r>
                    </a:p>
                    <a:p>
                      <a:r>
                        <a:rPr lang="en-US" sz="1200" u="none" dirty="0" smtClean="0"/>
                        <a:t>                chips</a:t>
                      </a:r>
                      <a:endParaRPr lang="en-US" sz="1200" u="none" dirty="0"/>
                    </a:p>
                  </a:txBody>
                  <a:tcPr/>
                </a:tc>
                <a:tc>
                  <a:txBody>
                    <a:bodyPr/>
                    <a:lstStyle/>
                    <a:p>
                      <a:pPr marL="228600" indent="-228600">
                        <a:buAutoNum type="arabicPlain" startAt="29"/>
                      </a:pPr>
                      <a:r>
                        <a:rPr lang="en-US" sz="1200" u="none" baseline="0" dirty="0" smtClean="0"/>
                        <a:t>         </a:t>
                      </a:r>
                      <a:r>
                        <a:rPr lang="en-US" sz="1200" u="sng" dirty="0" smtClean="0"/>
                        <a:t>Breakfast</a:t>
                      </a:r>
                    </a:p>
                    <a:p>
                      <a:pPr marL="0" indent="0">
                        <a:buNone/>
                      </a:pPr>
                      <a:r>
                        <a:rPr lang="en-US" sz="1200" u="none" dirty="0" smtClean="0"/>
                        <a:t>          scrambled eggs</a:t>
                      </a:r>
                    </a:p>
                    <a:p>
                      <a:pPr marL="0" indent="0">
                        <a:buNone/>
                      </a:pPr>
                      <a:r>
                        <a:rPr lang="en-US" sz="1200" u="none" dirty="0" smtClean="0"/>
                        <a:t>                  </a:t>
                      </a:r>
                      <a:r>
                        <a:rPr lang="en-US" sz="1200" u="sng" dirty="0" smtClean="0"/>
                        <a:t>Lunch</a:t>
                      </a:r>
                    </a:p>
                    <a:p>
                      <a:pPr marL="0" indent="0">
                        <a:buNone/>
                      </a:pPr>
                      <a:r>
                        <a:rPr lang="en-US" sz="1200" u="none" baseline="0" dirty="0" smtClean="0"/>
                        <a:t>            turkey tacos</a:t>
                      </a:r>
                    </a:p>
                    <a:p>
                      <a:pPr marL="0" indent="0">
                        <a:buNone/>
                      </a:pPr>
                      <a:r>
                        <a:rPr lang="en-US" sz="1200" u="none" baseline="0" dirty="0" smtClean="0"/>
                        <a:t>            Mexican rice</a:t>
                      </a:r>
                      <a:endParaRPr lang="en-US" sz="1200" u="none" dirty="0"/>
                    </a:p>
                  </a:txBody>
                  <a:tcPr/>
                </a:tc>
                <a:tc>
                  <a:txBody>
                    <a:bodyPr/>
                    <a:lstStyle/>
                    <a:p>
                      <a:pPr marL="228600" indent="-228600">
                        <a:buAutoNum type="arabicPlain" startAt="30"/>
                      </a:pPr>
                      <a:r>
                        <a:rPr lang="en-US" sz="1200" u="none" dirty="0" smtClean="0"/>
                        <a:t>         </a:t>
                      </a:r>
                      <a:r>
                        <a:rPr lang="en-US" sz="1200" u="sng" dirty="0" smtClean="0"/>
                        <a:t>Breakfast</a:t>
                      </a:r>
                    </a:p>
                    <a:p>
                      <a:pPr marL="0" indent="0">
                        <a:buNone/>
                      </a:pPr>
                      <a:r>
                        <a:rPr lang="en-US" sz="1200" u="none" dirty="0" smtClean="0"/>
                        <a:t>                pancakes</a:t>
                      </a:r>
                    </a:p>
                    <a:p>
                      <a:pPr marL="0" indent="0">
                        <a:buNone/>
                      </a:pPr>
                      <a:r>
                        <a:rPr lang="en-US" sz="1200" u="none" dirty="0" smtClean="0"/>
                        <a:t>                   </a:t>
                      </a:r>
                      <a:r>
                        <a:rPr lang="en-US" sz="1200" u="sng" dirty="0" smtClean="0"/>
                        <a:t>Lunch</a:t>
                      </a:r>
                    </a:p>
                    <a:p>
                      <a:pPr marL="0" indent="0">
                        <a:buNone/>
                      </a:pPr>
                      <a:r>
                        <a:rPr lang="en-US" sz="1200" u="none" dirty="0" smtClean="0"/>
                        <a:t>          chicken</a:t>
                      </a:r>
                      <a:r>
                        <a:rPr lang="en-US" sz="1200" u="none" baseline="0" dirty="0" smtClean="0"/>
                        <a:t> nuggets</a:t>
                      </a:r>
                    </a:p>
                    <a:p>
                      <a:pPr marL="0" indent="0">
                        <a:buNone/>
                      </a:pPr>
                      <a:r>
                        <a:rPr lang="en-US" sz="1200" u="none" baseline="0" dirty="0" smtClean="0"/>
                        <a:t>            French fries</a:t>
                      </a:r>
                      <a:endParaRPr lang="en-US" sz="1200" u="none" dirty="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510480951"/>
                  </a:ext>
                </a:extLst>
              </a:tr>
            </a:tbl>
          </a:graphicData>
        </a:graphic>
      </p:graphicFrame>
      <p:sp>
        <p:nvSpPr>
          <p:cNvPr id="5" name="TextBox 4"/>
          <p:cNvSpPr txBox="1"/>
          <p:nvPr/>
        </p:nvSpPr>
        <p:spPr>
          <a:xfrm>
            <a:off x="628073" y="138546"/>
            <a:ext cx="11240655" cy="461665"/>
          </a:xfrm>
          <a:prstGeom prst="rect">
            <a:avLst/>
          </a:prstGeom>
          <a:noFill/>
        </p:spPr>
        <p:txBody>
          <a:bodyPr wrap="square" rtlCol="0">
            <a:spAutoFit/>
          </a:bodyPr>
          <a:lstStyle/>
          <a:p>
            <a:r>
              <a:rPr lang="en-US" sz="2400" dirty="0" smtClean="0">
                <a:latin typeface="Century Gothic" panose="020B0502020202020204" pitchFamily="34" charset="0"/>
              </a:rPr>
              <a:t>Meridian Elementary School Breakfast/Lunch Menu November 2022</a:t>
            </a:r>
            <a:endParaRPr lang="en-US" sz="2400" dirty="0">
              <a:latin typeface="Century Gothic" panose="020B0502020202020204" pitchFamily="34" charset="0"/>
            </a:endParaRPr>
          </a:p>
        </p:txBody>
      </p:sp>
      <p:pic>
        <p:nvPicPr>
          <p:cNvPr id="6" name="Picture 5" descr="The Children's War: Veterans Day 20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2749" y="2645608"/>
            <a:ext cx="2251942" cy="979087"/>
          </a:xfrm>
          <a:prstGeom prst="rect">
            <a:avLst/>
          </a:prstGeom>
        </p:spPr>
      </p:pic>
      <p:sp>
        <p:nvSpPr>
          <p:cNvPr id="8" name="TextBox 7"/>
          <p:cNvSpPr txBox="1"/>
          <p:nvPr/>
        </p:nvSpPr>
        <p:spPr>
          <a:xfrm>
            <a:off x="3796146" y="4746762"/>
            <a:ext cx="6428509" cy="923330"/>
          </a:xfrm>
          <a:prstGeom prst="rect">
            <a:avLst/>
          </a:prstGeom>
          <a:noFill/>
        </p:spPr>
        <p:txBody>
          <a:bodyPr wrap="square" rtlCol="0">
            <a:spAutoFit/>
          </a:bodyPr>
          <a:lstStyle/>
          <a:p>
            <a:r>
              <a:rPr lang="en-US" sz="5400" dirty="0" smtClean="0">
                <a:latin typeface="Bahnschrift Condensed" panose="020B0502040204020203" pitchFamily="34" charset="0"/>
              </a:rPr>
              <a:t>No school – Fall Break</a:t>
            </a:r>
            <a:endParaRPr lang="en-US" sz="5400" dirty="0">
              <a:latin typeface="Bahnschrift Condensed" panose="020B0502040204020203" pitchFamily="34" charset="0"/>
            </a:endParaRPr>
          </a:p>
        </p:txBody>
      </p:sp>
      <p:pic>
        <p:nvPicPr>
          <p:cNvPr id="3" name="Picture 2" descr="Swirl Green Abstract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16421" y="4655128"/>
            <a:ext cx="2057979" cy="1364672"/>
          </a:xfrm>
          <a:prstGeom prst="rect">
            <a:avLst/>
          </a:prstGeom>
        </p:spPr>
      </p:pic>
      <p:pic>
        <p:nvPicPr>
          <p:cNvPr id="7" name="Picture 6" descr="Swirl Green Abstract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007385" y="4631309"/>
            <a:ext cx="2308470" cy="1154236"/>
          </a:xfrm>
          <a:prstGeom prst="rect">
            <a:avLst/>
          </a:prstGeom>
        </p:spPr>
      </p:pic>
      <p:pic>
        <p:nvPicPr>
          <p:cNvPr id="9" name="Picture 8" descr="Happy Thanksgiving from Of Politics and Men - Of Politics and M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6734" y="5403053"/>
            <a:ext cx="3045402" cy="1388703"/>
          </a:xfrm>
          <a:prstGeom prst="rect">
            <a:avLst/>
          </a:prstGeom>
        </p:spPr>
      </p:pic>
      <p:pic>
        <p:nvPicPr>
          <p:cNvPr id="10" name="Picture 9" descr="Pumpkin - DayZ Wiki"/>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454" y="1265382"/>
            <a:ext cx="1193860" cy="1283460"/>
          </a:xfrm>
          <a:prstGeom prst="rect">
            <a:avLst/>
          </a:prstGeom>
        </p:spPr>
      </p:pic>
    </p:spTree>
    <p:extLst>
      <p:ext uri="{BB962C8B-B14F-4D97-AF65-F5344CB8AC3E}">
        <p14:creationId xmlns:p14="http://schemas.microsoft.com/office/powerpoint/2010/main" val="907956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2413338"/>
            <a:ext cx="6096000" cy="2031325"/>
          </a:xfrm>
          <a:prstGeom prst="rect">
            <a:avLst/>
          </a:prstGeom>
        </p:spPr>
        <p:txBody>
          <a:bodyPr>
            <a:spAutoFit/>
          </a:bodyPr>
          <a:lstStyle/>
          <a:p>
            <a:r>
              <a:rPr lang="en-US" dirty="0" smtClean="0"/>
              <a:t>Breakfast is served daily starting at 7:30 am and Lunch starting at 12 pm. Breakfast includes an entrée, fresh fruit, milk, and fruit juice. Lunch includes entrée, fresh vegetable, fruit, and milk. Peanut butter and jelly sandwiches are available as a substitute daily. All students eat for free. If you have any questions or concerns please contact Ms. Amanda at (530) 696-2604 ext. 104. </a:t>
            </a:r>
            <a:endParaRPr lang="en-US" dirty="0"/>
          </a:p>
        </p:txBody>
      </p:sp>
      <p:pic>
        <p:nvPicPr>
          <p:cNvPr id="4" name="Picture 3" descr="Download Leaf Frame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26" y="-64655"/>
            <a:ext cx="12589162" cy="6922655"/>
          </a:xfrm>
          <a:prstGeom prst="rect">
            <a:avLst/>
          </a:prstGeom>
        </p:spPr>
      </p:pic>
    </p:spTree>
    <p:extLst>
      <p:ext uri="{BB962C8B-B14F-4D97-AF65-F5344CB8AC3E}">
        <p14:creationId xmlns:p14="http://schemas.microsoft.com/office/powerpoint/2010/main" val="313256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308</Words>
  <Application>Microsoft Office PowerPoint</Application>
  <PresentationFormat>Widescreen</PresentationFormat>
  <Paragraphs>92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Bahnschrift Condensed</vt:lpstr>
      <vt:lpstr>Calibri</vt:lpstr>
      <vt:lpstr>Calibri Light</vt:lpstr>
      <vt:lpstr>Century Gothic</vt:lpstr>
      <vt:lpstr>Office Theme</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Christina Ramirez</cp:lastModifiedBy>
  <cp:revision>19</cp:revision>
  <dcterms:created xsi:type="dcterms:W3CDTF">2022-10-21T22:41:23Z</dcterms:created>
  <dcterms:modified xsi:type="dcterms:W3CDTF">2022-10-28T21:23:00Z</dcterms:modified>
</cp:coreProperties>
</file>