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09" autoAdjust="0"/>
    <p:restoredTop sz="94660"/>
  </p:normalViewPr>
  <p:slideViewPr>
    <p:cSldViewPr snapToGrid="0">
      <p:cViewPr varScale="1">
        <p:scale>
          <a:sx n="69" d="100"/>
          <a:sy n="69" d="100"/>
        </p:scale>
        <p:origin x="7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82E0-E6B3-4D62-B76F-D266E276D75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C445-D6F7-4ED5-A864-A44DBA21E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5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82E0-E6B3-4D62-B76F-D266E276D75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C445-D6F7-4ED5-A864-A44DBA21E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82E0-E6B3-4D62-B76F-D266E276D75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C445-D6F7-4ED5-A864-A44DBA21E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8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82E0-E6B3-4D62-B76F-D266E276D75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C445-D6F7-4ED5-A864-A44DBA21E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6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82E0-E6B3-4D62-B76F-D266E276D75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C445-D6F7-4ED5-A864-A44DBA21E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9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82E0-E6B3-4D62-B76F-D266E276D75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C445-D6F7-4ED5-A864-A44DBA21E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6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82E0-E6B3-4D62-B76F-D266E276D75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C445-D6F7-4ED5-A864-A44DBA21E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8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82E0-E6B3-4D62-B76F-D266E276D75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C445-D6F7-4ED5-A864-A44DBA21E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29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82E0-E6B3-4D62-B76F-D266E276D75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C445-D6F7-4ED5-A864-A44DBA21E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8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82E0-E6B3-4D62-B76F-D266E276D75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C445-D6F7-4ED5-A864-A44DBA21E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3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82E0-E6B3-4D62-B76F-D266E276D75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C445-D6F7-4ED5-A864-A44DBA21E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C82E0-E6B3-4D62-B76F-D266E276D754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0C445-D6F7-4ED5-A864-A44DBA21E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9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23446"/>
              </p:ext>
            </p:extLst>
          </p:nvPr>
        </p:nvGraphicFramePr>
        <p:xfrm>
          <a:off x="249383" y="714086"/>
          <a:ext cx="11379200" cy="6135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5840">
                  <a:extLst>
                    <a:ext uri="{9D8B030D-6E8A-4147-A177-3AD203B41FA5}">
                      <a16:colId xmlns:a16="http://schemas.microsoft.com/office/drawing/2014/main" val="2531625043"/>
                    </a:ext>
                  </a:extLst>
                </a:gridCol>
                <a:gridCol w="2275840">
                  <a:extLst>
                    <a:ext uri="{9D8B030D-6E8A-4147-A177-3AD203B41FA5}">
                      <a16:colId xmlns:a16="http://schemas.microsoft.com/office/drawing/2014/main" val="3533228066"/>
                    </a:ext>
                  </a:extLst>
                </a:gridCol>
                <a:gridCol w="2275840">
                  <a:extLst>
                    <a:ext uri="{9D8B030D-6E8A-4147-A177-3AD203B41FA5}">
                      <a16:colId xmlns:a16="http://schemas.microsoft.com/office/drawing/2014/main" val="64799049"/>
                    </a:ext>
                  </a:extLst>
                </a:gridCol>
                <a:gridCol w="2275840">
                  <a:extLst>
                    <a:ext uri="{9D8B030D-6E8A-4147-A177-3AD203B41FA5}">
                      <a16:colId xmlns:a16="http://schemas.microsoft.com/office/drawing/2014/main" val="2892993651"/>
                    </a:ext>
                  </a:extLst>
                </a:gridCol>
                <a:gridCol w="2275840">
                  <a:extLst>
                    <a:ext uri="{9D8B030D-6E8A-4147-A177-3AD203B41FA5}">
                      <a16:colId xmlns:a16="http://schemas.microsoft.com/office/drawing/2014/main" val="2463004634"/>
                    </a:ext>
                  </a:extLst>
                </a:gridCol>
              </a:tblGrid>
              <a:tr h="83160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Monday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  Lunes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Tuesday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Martes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Wednesday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Miercoles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Thursday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jueves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Friday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Viernes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298881"/>
                  </a:ext>
                </a:extLst>
              </a:tr>
              <a:tr h="10809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/>
                      </a:pPr>
                      <a:r>
                        <a:rPr lang="en-US" sz="1200" u="none" baseline="0" dirty="0" smtClean="0"/>
                        <a:t>         </a:t>
                      </a:r>
                      <a:r>
                        <a:rPr lang="en-US" sz="1200" u="sng" dirty="0" smtClean="0"/>
                        <a:t>Breakfast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   muffins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baseline="0" dirty="0" smtClean="0"/>
                        <a:t>                 </a:t>
                      </a:r>
                      <a:r>
                        <a:rPr lang="en-US" sz="1200" u="sng" baseline="0" dirty="0" smtClean="0"/>
                        <a:t>Lunch</a:t>
                      </a:r>
                      <a:r>
                        <a:rPr lang="en-US" u="none" dirty="0" smtClean="0"/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  Fish sticks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pasta salad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2</a:t>
                      </a:r>
                      <a:r>
                        <a:rPr lang="en-US" sz="1200" u="none" baseline="0" dirty="0" smtClean="0"/>
                        <a:t>            </a:t>
                      </a:r>
                      <a:r>
                        <a:rPr lang="en-US" sz="1200" u="sng" dirty="0" smtClean="0"/>
                        <a:t>Breakfast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dirty="0" smtClean="0"/>
                        <a:t>           Cowboy bread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dirty="0" smtClean="0"/>
                        <a:t>                  </a:t>
                      </a:r>
                      <a:r>
                        <a:rPr lang="en-US" sz="1200" u="sng" dirty="0" smtClean="0"/>
                        <a:t>Lunch</a:t>
                      </a:r>
                      <a:endParaRPr lang="en-US" sz="1200" u="none" dirty="0"/>
                    </a:p>
                    <a:p>
                      <a:pPr marL="0" indent="0">
                        <a:buNone/>
                      </a:pPr>
                      <a:r>
                        <a:rPr lang="en-US" sz="1200" u="none" baseline="0" dirty="0"/>
                        <a:t> </a:t>
                      </a:r>
                      <a:r>
                        <a:rPr lang="en-US" sz="1200" u="none" baseline="0" dirty="0" smtClean="0"/>
                        <a:t>          mac n’ cheese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baseline="0" dirty="0" smtClean="0"/>
                        <a:t>            power peas</a:t>
                      </a:r>
                      <a:endParaRPr lang="en-US" sz="1200" u="sng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136746"/>
                  </a:ext>
                </a:extLst>
              </a:tr>
              <a:tr h="990866">
                <a:tc>
                  <a:txBody>
                    <a:bodyPr/>
                    <a:lstStyle/>
                    <a:p>
                      <a:pPr marL="228600" indent="-228600">
                        <a:buFont typeface="Arial" panose="020B0604020202020204" pitchFamily="34" charset="0"/>
                        <a:buAutoNum type="arabicPlain" startAt="5"/>
                      </a:pPr>
                      <a:r>
                        <a:rPr lang="en-US" sz="1200" u="none" baseline="0" dirty="0" smtClean="0"/>
                        <a:t>        </a:t>
                      </a:r>
                      <a:r>
                        <a:rPr lang="en-US" sz="1200" u="sng" baseline="0" dirty="0" smtClean="0"/>
                        <a:t>no school</a:t>
                      </a:r>
                      <a:endParaRPr lang="en-US" sz="1200" u="none" baseline="0" dirty="0" smtClean="0"/>
                    </a:p>
                    <a:p>
                      <a:pPr marL="0" indent="0" algn="ctr">
                        <a:buNone/>
                      </a:pPr>
                      <a:r>
                        <a:rPr lang="en-US" sz="1200" u="sng" baseline="0" dirty="0" smtClean="0"/>
                        <a:t> 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6"/>
                      </a:pPr>
                      <a:r>
                        <a:rPr lang="en-US" sz="1200" u="none" baseline="0" dirty="0" smtClean="0"/>
                        <a:t>         </a:t>
                      </a:r>
                      <a:r>
                        <a:rPr lang="en-US" sz="1200" u="sng" dirty="0" smtClean="0"/>
                        <a:t>Breakfast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assorted cereal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      </a:t>
                      </a:r>
                      <a:r>
                        <a:rPr lang="en-US" sz="1200" u="sng" dirty="0" smtClean="0"/>
                        <a:t>Lunch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    hot dogs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     Doritos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7"/>
                      </a:pPr>
                      <a:r>
                        <a:rPr lang="en-US" sz="1200" u="none" dirty="0" smtClean="0"/>
                        <a:t>         </a:t>
                      </a:r>
                      <a:r>
                        <a:rPr lang="en-US" sz="1200" u="sng" dirty="0" smtClean="0"/>
                        <a:t>Breakfast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breakfast sandwich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     </a:t>
                      </a:r>
                      <a:r>
                        <a:rPr lang="en-US" sz="1200" u="sng" dirty="0" smtClean="0"/>
                        <a:t>Lunch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chicken chimichanga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 Mexican 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lain" startAt="8"/>
                      </a:pPr>
                      <a:r>
                        <a:rPr lang="en-US" sz="1200" u="none" baseline="0" dirty="0" smtClean="0"/>
                        <a:t>        </a:t>
                      </a:r>
                      <a:r>
                        <a:rPr lang="en-US" sz="1200" u="sng" dirty="0" smtClean="0"/>
                        <a:t>Breakfast</a:t>
                      </a:r>
                      <a:endParaRPr lang="en-US" sz="1200" u="none" dirty="0" smtClean="0"/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US" sz="1200" u="none" dirty="0" smtClean="0"/>
                        <a:t>          Bagels and yogurt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US" sz="1200" u="none" baseline="0" dirty="0" smtClean="0"/>
                        <a:t>                 </a:t>
                      </a:r>
                      <a:r>
                        <a:rPr lang="en-US" sz="1200" u="sng" dirty="0" smtClean="0"/>
                        <a:t>Lunch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US" sz="1200" u="none" baseline="0" dirty="0" smtClean="0"/>
                        <a:t>       </a:t>
                      </a:r>
                      <a:r>
                        <a:rPr lang="en-US" sz="1200" u="none" dirty="0" smtClean="0"/>
                        <a:t>French bread pizza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US" sz="1200" u="none" baseline="0" dirty="0" smtClean="0"/>
                        <a:t>                 </a:t>
                      </a:r>
                      <a:r>
                        <a:rPr lang="en-US" sz="1200" u="none" dirty="0" smtClean="0"/>
                        <a:t>Salad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9"/>
                      </a:pPr>
                      <a:r>
                        <a:rPr lang="en-US" sz="1200" u="none" dirty="0" smtClean="0"/>
                        <a:t>        </a:t>
                      </a:r>
                      <a:r>
                        <a:rPr lang="en-US" sz="1200" u="sng" dirty="0" smtClean="0"/>
                        <a:t>Breakfast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baseline="0" dirty="0" smtClean="0"/>
                        <a:t>             </a:t>
                      </a:r>
                      <a:r>
                        <a:rPr lang="en-US" sz="1200" dirty="0" smtClean="0"/>
                        <a:t>French toast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dirty="0" smtClean="0"/>
                        <a:t>                  </a:t>
                      </a:r>
                      <a:r>
                        <a:rPr lang="en-US" sz="1200" u="sng" dirty="0" smtClean="0"/>
                        <a:t>Lunch</a:t>
                      </a:r>
                      <a:endParaRPr lang="en-US" sz="1200" u="none" dirty="0"/>
                    </a:p>
                    <a:p>
                      <a:pPr marL="0" indent="0">
                        <a:buNone/>
                      </a:pPr>
                      <a:r>
                        <a:rPr lang="en-US" sz="1200" u="none" baseline="0" dirty="0"/>
                        <a:t> </a:t>
                      </a:r>
                      <a:r>
                        <a:rPr lang="en-US" sz="1200" u="none" baseline="0" dirty="0" smtClean="0"/>
                        <a:t>          cheeseburgers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baseline="0" dirty="0" smtClean="0"/>
                        <a:t>             French fries</a:t>
                      </a:r>
                      <a:endParaRPr lang="en-US" sz="1200" u="sng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741070"/>
                  </a:ext>
                </a:extLst>
              </a:tr>
              <a:tr h="990866">
                <a:tc>
                  <a:txBody>
                    <a:bodyPr/>
                    <a:lstStyle/>
                    <a:p>
                      <a:pPr marL="228600" indent="-228600" algn="l">
                        <a:buAutoNum type="arabicPlain" startAt="12"/>
                      </a:pPr>
                      <a:r>
                        <a:rPr lang="en-US" sz="1200" u="none" dirty="0" smtClean="0"/>
                        <a:t>           </a:t>
                      </a:r>
                      <a:r>
                        <a:rPr lang="en-US" sz="1200" u="sng" dirty="0" smtClean="0"/>
                        <a:t>Breakfast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200" u="none" dirty="0" smtClean="0"/>
                        <a:t>             assorted cereal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200" u="none" dirty="0" smtClean="0"/>
                        <a:t>                   </a:t>
                      </a:r>
                      <a:r>
                        <a:rPr lang="en-US" sz="1200" u="sng" dirty="0" smtClean="0"/>
                        <a:t>Lunch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200" u="none" dirty="0" smtClean="0"/>
                        <a:t>                  nachos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200" u="none" dirty="0" smtClean="0"/>
                        <a:t>              refried</a:t>
                      </a:r>
                      <a:r>
                        <a:rPr lang="en-US" sz="1200" u="none" baseline="0" dirty="0" smtClean="0"/>
                        <a:t> beans</a:t>
                      </a:r>
                      <a:endParaRPr lang="en-US" sz="12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13"/>
                      </a:pPr>
                      <a:r>
                        <a:rPr lang="en-US" sz="1200" u="none" dirty="0" smtClean="0"/>
                        <a:t>         </a:t>
                      </a:r>
                      <a:r>
                        <a:rPr lang="en-US" sz="1200" u="sng" dirty="0" smtClean="0"/>
                        <a:t>Breakfast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baseline="0" dirty="0" smtClean="0"/>
                        <a:t>           </a:t>
                      </a:r>
                      <a:r>
                        <a:rPr lang="en-US" sz="1200" dirty="0" smtClean="0"/>
                        <a:t>Scrambled</a:t>
                      </a:r>
                      <a:r>
                        <a:rPr lang="en-US" sz="1200" baseline="0" dirty="0" smtClean="0"/>
                        <a:t> eggs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200" u="none" baseline="0" dirty="0" smtClean="0"/>
                        <a:t>                  </a:t>
                      </a:r>
                      <a:r>
                        <a:rPr lang="en-US" sz="1200" u="sng" baseline="0" dirty="0" smtClean="0"/>
                        <a:t>Lunch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200" u="none" baseline="0" dirty="0" smtClean="0"/>
                        <a:t>          Turkey sandwich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200" u="none" baseline="0" dirty="0" smtClean="0"/>
                        <a:t>                Doritos</a:t>
                      </a:r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14"/>
                      </a:pPr>
                      <a:r>
                        <a:rPr lang="en-US" sz="1200" i="0" u="none" dirty="0" smtClean="0"/>
                        <a:t>         </a:t>
                      </a:r>
                      <a:r>
                        <a:rPr lang="en-US" sz="1200" i="0" u="sng" dirty="0" smtClean="0"/>
                        <a:t>Breakfast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i="0" u="none" dirty="0" smtClean="0"/>
                        <a:t>             cowboy bread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i="0" u="none" dirty="0" smtClean="0"/>
                        <a:t>                   </a:t>
                      </a:r>
                      <a:r>
                        <a:rPr lang="en-US" sz="1200" i="0" u="sng" dirty="0" smtClean="0"/>
                        <a:t>Lunch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i="0" u="none" dirty="0" smtClean="0"/>
                        <a:t>        </a:t>
                      </a:r>
                      <a:r>
                        <a:rPr lang="en-US" sz="1200" i="0" u="none" baseline="0" dirty="0" smtClean="0"/>
                        <a:t> </a:t>
                      </a:r>
                      <a:r>
                        <a:rPr lang="en-US" sz="1200" i="0" u="none" dirty="0" smtClean="0"/>
                        <a:t>   chicken nuggets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i="0" u="none" dirty="0" smtClean="0"/>
                        <a:t>               French fries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15"/>
                      </a:pPr>
                      <a:r>
                        <a:rPr lang="en-US" sz="1200" u="none" dirty="0" smtClean="0"/>
                        <a:t>         </a:t>
                      </a:r>
                      <a:r>
                        <a:rPr lang="en-US" sz="1200" u="sng" dirty="0" smtClean="0"/>
                        <a:t>Breakfast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   muffins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     </a:t>
                      </a:r>
                      <a:r>
                        <a:rPr lang="en-US" sz="1200" u="sng" dirty="0" smtClean="0"/>
                        <a:t>Lunch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 turkey tacos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 Mexican 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just">
                        <a:buAutoNum type="arabicPlain" startAt="16"/>
                      </a:pPr>
                      <a:r>
                        <a:rPr lang="en-US" sz="1200" u="none" dirty="0" smtClean="0"/>
                        <a:t>           </a:t>
                      </a:r>
                      <a:r>
                        <a:rPr lang="en-US" sz="1200" u="sng" dirty="0" smtClean="0"/>
                        <a:t>Breakfast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n-US" sz="1200" u="none" dirty="0" smtClean="0"/>
                        <a:t>      </a:t>
                      </a:r>
                      <a:r>
                        <a:rPr lang="en-US" sz="1200" u="none" dirty="0" smtClean="0"/>
                        <a:t>    </a:t>
                      </a:r>
                      <a:r>
                        <a:rPr lang="en-US" sz="1200" u="none" dirty="0" smtClean="0"/>
                        <a:t>bagels and yogurt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n-US" sz="1200" u="none" dirty="0" smtClean="0"/>
                        <a:t>                     </a:t>
                      </a:r>
                      <a:r>
                        <a:rPr lang="en-US" sz="1200" u="sng" dirty="0" smtClean="0"/>
                        <a:t>Lunch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n-US" sz="1200" u="none" dirty="0" smtClean="0"/>
                        <a:t>                 sloppy joes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n-US" sz="1200" u="none" dirty="0" smtClean="0"/>
                        <a:t>                 green beans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409074"/>
                  </a:ext>
                </a:extLst>
              </a:tr>
              <a:tr h="990866">
                <a:tc>
                  <a:txBody>
                    <a:bodyPr/>
                    <a:lstStyle/>
                    <a:p>
                      <a:pPr marL="228600" indent="-228600">
                        <a:buAutoNum type="arabicPlain" startAt="19"/>
                      </a:pPr>
                      <a:r>
                        <a:rPr lang="en-US" sz="1200" u="none" dirty="0" smtClean="0"/>
                        <a:t>         </a:t>
                      </a:r>
                      <a:r>
                        <a:rPr lang="en-US" sz="1200" u="sng" dirty="0" smtClean="0"/>
                        <a:t>Breakfast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</a:t>
                      </a:r>
                      <a:r>
                        <a:rPr lang="en-US" sz="1200" u="none" dirty="0" smtClean="0"/>
                        <a:t>    </a:t>
                      </a:r>
                      <a:r>
                        <a:rPr lang="en-US" sz="1200" u="none" dirty="0" smtClean="0"/>
                        <a:t>assorted cereal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   </a:t>
                      </a:r>
                      <a:r>
                        <a:rPr lang="en-US" sz="1200" u="none" dirty="0" smtClean="0"/>
                        <a:t>  </a:t>
                      </a:r>
                      <a:r>
                        <a:rPr lang="en-US" sz="1200" u="sng" dirty="0" smtClean="0"/>
                        <a:t>Lunch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  corn dogs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</a:t>
                      </a:r>
                      <a:r>
                        <a:rPr lang="en-US" sz="1200" u="none" dirty="0" smtClean="0"/>
                        <a:t> </a:t>
                      </a:r>
                      <a:r>
                        <a:rPr lang="en-US" sz="1200" u="none" dirty="0" smtClean="0"/>
                        <a:t>French fries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20"/>
                      </a:pPr>
                      <a:r>
                        <a:rPr lang="en-US" sz="1200" u="none" dirty="0" smtClean="0"/>
                        <a:t>          </a:t>
                      </a:r>
                      <a:r>
                        <a:rPr lang="en-US" sz="1200" u="sng" dirty="0" smtClean="0"/>
                        <a:t>Breakfast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breakfast sandwich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       </a:t>
                      </a:r>
                      <a:r>
                        <a:rPr lang="en-US" sz="1200" u="sng" dirty="0" smtClean="0"/>
                        <a:t>Lunch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baseline="0" dirty="0" smtClean="0"/>
                        <a:t>                bean burrito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baseline="0" dirty="0" smtClean="0"/>
                        <a:t>                Mexican rice</a:t>
                      </a:r>
                      <a:r>
                        <a:rPr lang="en-US" sz="1200" u="none" dirty="0" smtClean="0"/>
                        <a:t>  </a:t>
                      </a:r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21"/>
                      </a:pPr>
                      <a:r>
                        <a:rPr lang="en-US" sz="1200" u="none" dirty="0" smtClean="0"/>
                        <a:t>           </a:t>
                      </a:r>
                      <a:r>
                        <a:rPr lang="en-US" sz="1200" u="sng" dirty="0" smtClean="0"/>
                        <a:t>Breakfast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dirty="0" smtClean="0"/>
                        <a:t>               French toast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dirty="0" smtClean="0"/>
                        <a:t>                   </a:t>
                      </a:r>
                      <a:r>
                        <a:rPr lang="en-US" sz="1200" u="sng" dirty="0" smtClean="0"/>
                        <a:t>Lunch</a:t>
                      </a:r>
                      <a:endParaRPr lang="en-US" sz="1200" u="none" dirty="0"/>
                    </a:p>
                    <a:p>
                      <a:pPr marL="0" indent="0">
                        <a:buNone/>
                      </a:pPr>
                      <a:r>
                        <a:rPr lang="en-US" sz="1200" u="none" baseline="0" dirty="0"/>
                        <a:t> </a:t>
                      </a:r>
                      <a:r>
                        <a:rPr lang="en-US" sz="1200" u="none" baseline="0" dirty="0" smtClean="0"/>
                        <a:t>               spaghetti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baseline="0" dirty="0" smtClean="0"/>
                        <a:t>                   corn</a:t>
                      </a:r>
                      <a:endParaRPr lang="en-US" sz="1200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22"/>
                      </a:pPr>
                      <a:r>
                        <a:rPr lang="en-US" sz="1200" u="none" dirty="0" smtClean="0"/>
                        <a:t>           </a:t>
                      </a:r>
                      <a:r>
                        <a:rPr lang="en-US" sz="1200" u="sng" dirty="0" smtClean="0"/>
                        <a:t>Breakfast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dirty="0" smtClean="0"/>
                        <a:t>             bagels and yogurt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dirty="0" smtClean="0"/>
                        <a:t>                    </a:t>
                      </a:r>
                      <a:r>
                        <a:rPr lang="en-US" sz="1200" u="sng" dirty="0" smtClean="0"/>
                        <a:t>Lunch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      fish sticks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     pasta salad</a:t>
                      </a:r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23"/>
                      </a:pPr>
                      <a:r>
                        <a:rPr lang="en-US" sz="1200" u="none" dirty="0" smtClean="0"/>
                        <a:t>          </a:t>
                      </a:r>
                      <a:r>
                        <a:rPr lang="en-US" sz="1200" u="sng" dirty="0" smtClean="0"/>
                        <a:t>Breakfast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cowboy bread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      </a:t>
                      </a:r>
                      <a:r>
                        <a:rPr lang="en-US" sz="1200" u="sng" dirty="0" smtClean="0"/>
                        <a:t>Lunch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 cheeseburgers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 French fries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098355"/>
                  </a:ext>
                </a:extLst>
              </a:tr>
              <a:tr h="1171023">
                <a:tc>
                  <a:txBody>
                    <a:bodyPr/>
                    <a:lstStyle/>
                    <a:p>
                      <a:pPr marL="228600" indent="-228600">
                        <a:buAutoNum type="arabicPlain" startAt="26"/>
                      </a:pPr>
                      <a:r>
                        <a:rPr lang="en-US" sz="1200" u="none" dirty="0" smtClean="0"/>
                        <a:t>         </a:t>
                      </a:r>
                      <a:r>
                        <a:rPr lang="en-US" sz="1200" u="sng" dirty="0" smtClean="0"/>
                        <a:t>Breakfast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u="none" baseline="0" dirty="0" smtClean="0"/>
                        <a:t>                muffins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u="none" baseline="0" dirty="0" smtClean="0"/>
                        <a:t>                  </a:t>
                      </a:r>
                      <a:r>
                        <a:rPr lang="en-US" sz="1200" u="sng" baseline="0" dirty="0" smtClean="0"/>
                        <a:t>Lunch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u="none" baseline="0" dirty="0" smtClean="0"/>
                        <a:t>              mac n cheese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u="none" baseline="0" dirty="0" smtClean="0"/>
                        <a:t>              power peas</a:t>
                      </a:r>
                      <a:endParaRPr lang="en-US" sz="1200" u="none" dirty="0" smtClean="0"/>
                    </a:p>
                    <a:p>
                      <a:pPr marL="228600" indent="-228600">
                        <a:buAutoNum type="arabicPlain" startAt="26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27"/>
                      </a:pPr>
                      <a:r>
                        <a:rPr lang="en-US" sz="1200" u="none" dirty="0" smtClean="0"/>
                        <a:t>         </a:t>
                      </a:r>
                      <a:r>
                        <a:rPr lang="en-US" sz="1200" u="sng" dirty="0" smtClean="0"/>
                        <a:t>Breakfast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scrambled eggs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baseline="0" dirty="0" smtClean="0"/>
                        <a:t>                  </a:t>
                      </a:r>
                      <a:r>
                        <a:rPr lang="en-US" sz="1200" u="sng" baseline="0" dirty="0" smtClean="0"/>
                        <a:t>Lunch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baseline="0" dirty="0" smtClean="0"/>
                        <a:t>                hot dogs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baseline="0" dirty="0" smtClean="0"/>
                        <a:t>              French fries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28"/>
                      </a:pPr>
                      <a:r>
                        <a:rPr lang="en-US" sz="1200" u="none" dirty="0" smtClean="0">
                          <a:effectLst/>
                        </a:rPr>
                        <a:t>             </a:t>
                      </a:r>
                      <a:r>
                        <a:rPr lang="en-US" sz="1200" u="sng" dirty="0" smtClean="0">
                          <a:effectLst/>
                        </a:rPr>
                        <a:t>Breakfast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dirty="0" smtClean="0"/>
                        <a:t>              assorted cereal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dirty="0" smtClean="0"/>
                        <a:t>                      </a:t>
                      </a:r>
                      <a:r>
                        <a:rPr lang="en-US" sz="1200" u="sng" dirty="0" smtClean="0"/>
                        <a:t>Lunch</a:t>
                      </a:r>
                      <a:endParaRPr lang="en-US" sz="1200" u="none" dirty="0" smtClean="0"/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French bread pizza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         salad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29"/>
                      </a:pPr>
                      <a:r>
                        <a:rPr lang="en-US" sz="1200" u="none" dirty="0" smtClean="0"/>
                        <a:t>          </a:t>
                      </a:r>
                      <a:r>
                        <a:rPr lang="en-US" sz="1200" u="sng" dirty="0" smtClean="0"/>
                        <a:t>Breakfast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dirty="0" smtClean="0"/>
                        <a:t>               French toast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dirty="0" smtClean="0"/>
                        <a:t>                   </a:t>
                      </a:r>
                      <a:r>
                        <a:rPr lang="en-US" sz="1200" u="sng" dirty="0" smtClean="0"/>
                        <a:t>Lunch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     nachos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refried beans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30"/>
                      </a:pPr>
                      <a:r>
                        <a:rPr lang="en-US" sz="1200" u="none" dirty="0" smtClean="0"/>
                        <a:t>         </a:t>
                      </a:r>
                      <a:r>
                        <a:rPr lang="en-US" sz="1200" u="sng" dirty="0" smtClean="0"/>
                        <a:t>Breakfast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bagels and yogurt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      </a:t>
                      </a:r>
                      <a:r>
                        <a:rPr lang="en-US" sz="1200" u="sng" dirty="0" smtClean="0"/>
                        <a:t>Lunch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  turkey tacos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u="none" dirty="0" smtClean="0"/>
                        <a:t>              Mexican 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945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891" y="129310"/>
            <a:ext cx="11748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ell MT" panose="02020503060305020303" pitchFamily="18" charset="0"/>
              </a:rPr>
              <a:t>Meridian Elementary School Breakfast/Lunch Menu September 2022</a:t>
            </a:r>
            <a:endParaRPr lang="en-US" sz="3200" dirty="0">
              <a:latin typeface="Bell MT" panose="02020503060305020303" pitchFamily="18" charset="0"/>
            </a:endParaRPr>
          </a:p>
        </p:txBody>
      </p:sp>
      <p:pic>
        <p:nvPicPr>
          <p:cNvPr id="3" name="Picture 2" descr="Happy Labor Day Free Stock Photo - Public Domain Picture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27" y="2703946"/>
            <a:ext cx="916708" cy="916708"/>
          </a:xfrm>
          <a:prstGeom prst="rect">
            <a:avLst/>
          </a:prstGeom>
        </p:spPr>
      </p:pic>
      <p:pic>
        <p:nvPicPr>
          <p:cNvPr id="6" name="Picture 5" descr="Corn on the cob 2 | Free SV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182" y="2170546"/>
            <a:ext cx="1223818" cy="1223818"/>
          </a:xfrm>
          <a:prstGeom prst="rect">
            <a:avLst/>
          </a:prstGeom>
        </p:spPr>
      </p:pic>
      <p:pic>
        <p:nvPicPr>
          <p:cNvPr id="9" name="Picture 8" descr="Different Fruits Vector Art image - Free stock photo - Public Domain photo - CC0 Image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876" y="1131456"/>
            <a:ext cx="1599405" cy="165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04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rder Leaves Free Stock Photo - Public Domain Pictur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49236" y="1514764"/>
            <a:ext cx="70935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Breakfast is served daily starting at 7:45 am and Lunch starting at 12 pm. </a:t>
            </a:r>
            <a:r>
              <a:rPr lang="en-US" dirty="0" smtClean="0"/>
              <a:t>Breakfast </a:t>
            </a:r>
            <a:r>
              <a:rPr lang="en-US" dirty="0"/>
              <a:t>includes an entrée, fresh fruit, milk, and fruit juice. Lunch includes entrée, fresh vegetable, fruit, and milk. Peanut butter and jelly sandwiches are available as a substitute daily. If you have any questions or concerns please contact Ms. Amanda at (530) 696-2604 ext. 104. </a:t>
            </a:r>
          </a:p>
        </p:txBody>
      </p:sp>
      <p:pic>
        <p:nvPicPr>
          <p:cNvPr id="4" name="Picture 3" descr="Happy Food - Debbish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327" y="3208523"/>
            <a:ext cx="2200564" cy="25966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87055" y="3408218"/>
            <a:ext cx="4387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September 5</a:t>
            </a:r>
            <a:r>
              <a:rPr lang="en-US" baseline="30000" dirty="0" smtClean="0"/>
              <a:t>th</a:t>
            </a:r>
            <a:r>
              <a:rPr lang="en-US" dirty="0" smtClean="0"/>
              <a:t>- Labor day, no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September 14</a:t>
            </a:r>
            <a:r>
              <a:rPr lang="en-US" baseline="30000" dirty="0" smtClean="0"/>
              <a:t>th</a:t>
            </a:r>
            <a:r>
              <a:rPr lang="en-US" dirty="0" smtClean="0"/>
              <a:t>- minimum 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95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385</Words>
  <Application>Microsoft Office PowerPoint</Application>
  <PresentationFormat>Widescreen</PresentationFormat>
  <Paragraphs>121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Bell MT</vt:lpstr>
      <vt:lpstr>Calibri</vt:lpstr>
      <vt:lpstr>Calibri Light</vt:lpstr>
      <vt:lpstr>Office Theme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24</cp:revision>
  <dcterms:created xsi:type="dcterms:W3CDTF">2022-08-18T16:07:55Z</dcterms:created>
  <dcterms:modified xsi:type="dcterms:W3CDTF">2022-08-26T14:30:58Z</dcterms:modified>
</cp:coreProperties>
</file>